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sldIdLst>
    <p:sldId id="256" r:id="rId2"/>
    <p:sldId id="260" r:id="rId3"/>
    <p:sldId id="257" r:id="rId4"/>
    <p:sldId id="258" r:id="rId5"/>
    <p:sldId id="266" r:id="rId6"/>
    <p:sldId id="270" r:id="rId7"/>
    <p:sldId id="271" r:id="rId8"/>
    <p:sldId id="268" r:id="rId9"/>
    <p:sldId id="272" r:id="rId10"/>
    <p:sldId id="273" r:id="rId11"/>
    <p:sldId id="274" r:id="rId12"/>
    <p:sldId id="275" r:id="rId13"/>
    <p:sldId id="276" r:id="rId14"/>
    <p:sldId id="278" r:id="rId15"/>
    <p:sldId id="279" r:id="rId16"/>
    <p:sldId id="280" r:id="rId17"/>
    <p:sldId id="259" r:id="rId18"/>
    <p:sldId id="261" r:id="rId19"/>
    <p:sldId id="263" r:id="rId20"/>
    <p:sldId id="262" r:id="rId21"/>
    <p:sldId id="282" r:id="rId22"/>
    <p:sldId id="284" r:id="rId23"/>
    <p:sldId id="283" r:id="rId24"/>
    <p:sldId id="264" r:id="rId25"/>
    <p:sldId id="265" r:id="rId26"/>
    <p:sldId id="269" r:id="rId27"/>
    <p:sldId id="281"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D2"/>
    <a:srgbClr val="FFFFFF"/>
    <a:srgbClr val="FFFFCC"/>
    <a:srgbClr val="FFFF0A"/>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54" autoAdjust="0"/>
    <p:restoredTop sz="77726" autoAdjust="0"/>
  </p:normalViewPr>
  <p:slideViewPr>
    <p:cSldViewPr>
      <p:cViewPr varScale="1">
        <p:scale>
          <a:sx n="57" d="100"/>
          <a:sy n="57" d="100"/>
        </p:scale>
        <p:origin x="83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420"/>
    </p:cViewPr>
  </p:sorterViewPr>
  <p:notesViewPr>
    <p:cSldViewPr>
      <p:cViewPr varScale="1">
        <p:scale>
          <a:sx n="83" d="100"/>
          <a:sy n="83" d="100"/>
        </p:scale>
        <p:origin x="-199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86019B0-225C-4BDA-A421-466370240CD4}" type="datetimeFigureOut">
              <a:rPr lang="en-US"/>
              <a:pPr>
                <a:defRPr/>
              </a:pPr>
              <a:t>12/6/2024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BED1EE9-2AE5-474E-919D-71515A59EBC4}" type="slidenum">
              <a:rPr lang="en-US"/>
              <a:pPr>
                <a:defRPr/>
              </a:pPr>
              <a:t>‹#›</a:t>
            </a:fld>
            <a:endParaRPr lang="en-US" dirty="0"/>
          </a:p>
        </p:txBody>
      </p:sp>
    </p:spTree>
    <p:extLst>
      <p:ext uri="{BB962C8B-B14F-4D97-AF65-F5344CB8AC3E}">
        <p14:creationId xmlns:p14="http://schemas.microsoft.com/office/powerpoint/2010/main" val="33315644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1</a:t>
            </a:fld>
            <a:endParaRPr lang="en-US" dirty="0"/>
          </a:p>
        </p:txBody>
      </p:sp>
    </p:spTree>
    <p:extLst>
      <p:ext uri="{BB962C8B-B14F-4D97-AF65-F5344CB8AC3E}">
        <p14:creationId xmlns:p14="http://schemas.microsoft.com/office/powerpoint/2010/main" val="4093851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10</a:t>
            </a:fld>
            <a:endParaRPr lang="en-US" dirty="0"/>
          </a:p>
        </p:txBody>
      </p:sp>
    </p:spTree>
    <p:extLst>
      <p:ext uri="{BB962C8B-B14F-4D97-AF65-F5344CB8AC3E}">
        <p14:creationId xmlns:p14="http://schemas.microsoft.com/office/powerpoint/2010/main" val="1503567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11</a:t>
            </a:fld>
            <a:endParaRPr lang="en-US" dirty="0"/>
          </a:p>
        </p:txBody>
      </p:sp>
    </p:spTree>
    <p:extLst>
      <p:ext uri="{BB962C8B-B14F-4D97-AF65-F5344CB8AC3E}">
        <p14:creationId xmlns:p14="http://schemas.microsoft.com/office/powerpoint/2010/main" val="1501416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12</a:t>
            </a:fld>
            <a:endParaRPr lang="en-US" dirty="0"/>
          </a:p>
        </p:txBody>
      </p:sp>
    </p:spTree>
    <p:extLst>
      <p:ext uri="{BB962C8B-B14F-4D97-AF65-F5344CB8AC3E}">
        <p14:creationId xmlns:p14="http://schemas.microsoft.com/office/powerpoint/2010/main" val="1238774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13</a:t>
            </a:fld>
            <a:endParaRPr lang="en-US" dirty="0"/>
          </a:p>
        </p:txBody>
      </p:sp>
    </p:spTree>
    <p:extLst>
      <p:ext uri="{BB962C8B-B14F-4D97-AF65-F5344CB8AC3E}">
        <p14:creationId xmlns:p14="http://schemas.microsoft.com/office/powerpoint/2010/main" val="772341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14</a:t>
            </a:fld>
            <a:endParaRPr lang="en-US" dirty="0"/>
          </a:p>
        </p:txBody>
      </p:sp>
    </p:spTree>
    <p:extLst>
      <p:ext uri="{BB962C8B-B14F-4D97-AF65-F5344CB8AC3E}">
        <p14:creationId xmlns:p14="http://schemas.microsoft.com/office/powerpoint/2010/main" val="794375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15</a:t>
            </a:fld>
            <a:endParaRPr lang="en-US" dirty="0"/>
          </a:p>
        </p:txBody>
      </p:sp>
    </p:spTree>
    <p:extLst>
      <p:ext uri="{BB962C8B-B14F-4D97-AF65-F5344CB8AC3E}">
        <p14:creationId xmlns:p14="http://schemas.microsoft.com/office/powerpoint/2010/main" val="3595021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16</a:t>
            </a:fld>
            <a:endParaRPr lang="en-US" dirty="0"/>
          </a:p>
        </p:txBody>
      </p:sp>
    </p:spTree>
    <p:extLst>
      <p:ext uri="{BB962C8B-B14F-4D97-AF65-F5344CB8AC3E}">
        <p14:creationId xmlns:p14="http://schemas.microsoft.com/office/powerpoint/2010/main" val="374638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17</a:t>
            </a:fld>
            <a:endParaRPr lang="en-US" dirty="0"/>
          </a:p>
        </p:txBody>
      </p:sp>
    </p:spTree>
    <p:extLst>
      <p:ext uri="{BB962C8B-B14F-4D97-AF65-F5344CB8AC3E}">
        <p14:creationId xmlns:p14="http://schemas.microsoft.com/office/powerpoint/2010/main" val="4286008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18</a:t>
            </a:fld>
            <a:endParaRPr lang="en-US" dirty="0"/>
          </a:p>
        </p:txBody>
      </p:sp>
    </p:spTree>
    <p:extLst>
      <p:ext uri="{BB962C8B-B14F-4D97-AF65-F5344CB8AC3E}">
        <p14:creationId xmlns:p14="http://schemas.microsoft.com/office/powerpoint/2010/main" val="1639392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19</a:t>
            </a:fld>
            <a:endParaRPr lang="en-US" dirty="0"/>
          </a:p>
        </p:txBody>
      </p:sp>
    </p:spTree>
    <p:extLst>
      <p:ext uri="{BB962C8B-B14F-4D97-AF65-F5344CB8AC3E}">
        <p14:creationId xmlns:p14="http://schemas.microsoft.com/office/powerpoint/2010/main" val="126913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2</a:t>
            </a:fld>
            <a:endParaRPr lang="en-US" dirty="0"/>
          </a:p>
        </p:txBody>
      </p:sp>
    </p:spTree>
    <p:extLst>
      <p:ext uri="{BB962C8B-B14F-4D97-AF65-F5344CB8AC3E}">
        <p14:creationId xmlns:p14="http://schemas.microsoft.com/office/powerpoint/2010/main" val="289377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20</a:t>
            </a:fld>
            <a:endParaRPr lang="en-US" dirty="0"/>
          </a:p>
        </p:txBody>
      </p:sp>
    </p:spTree>
    <p:extLst>
      <p:ext uri="{BB962C8B-B14F-4D97-AF65-F5344CB8AC3E}">
        <p14:creationId xmlns:p14="http://schemas.microsoft.com/office/powerpoint/2010/main" val="1578322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BED1EE9-2AE5-474E-919D-71515A59EBC4}" type="slidenum">
              <a:rPr lang="en-US" smtClean="0"/>
              <a:pPr>
                <a:defRPr/>
              </a:pPr>
              <a:t>21</a:t>
            </a:fld>
            <a:endParaRPr lang="en-US" dirty="0"/>
          </a:p>
        </p:txBody>
      </p:sp>
    </p:spTree>
    <p:extLst>
      <p:ext uri="{BB962C8B-B14F-4D97-AF65-F5344CB8AC3E}">
        <p14:creationId xmlns:p14="http://schemas.microsoft.com/office/powerpoint/2010/main" val="3355768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22</a:t>
            </a:fld>
            <a:endParaRPr lang="en-US" dirty="0"/>
          </a:p>
        </p:txBody>
      </p:sp>
    </p:spTree>
    <p:extLst>
      <p:ext uri="{BB962C8B-B14F-4D97-AF65-F5344CB8AC3E}">
        <p14:creationId xmlns:p14="http://schemas.microsoft.com/office/powerpoint/2010/main" val="2985010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23</a:t>
            </a:fld>
            <a:endParaRPr lang="en-US" dirty="0"/>
          </a:p>
        </p:txBody>
      </p:sp>
    </p:spTree>
    <p:extLst>
      <p:ext uri="{BB962C8B-B14F-4D97-AF65-F5344CB8AC3E}">
        <p14:creationId xmlns:p14="http://schemas.microsoft.com/office/powerpoint/2010/main" val="2721729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24</a:t>
            </a:fld>
            <a:endParaRPr lang="en-US" dirty="0"/>
          </a:p>
        </p:txBody>
      </p:sp>
    </p:spTree>
    <p:extLst>
      <p:ext uri="{BB962C8B-B14F-4D97-AF65-F5344CB8AC3E}">
        <p14:creationId xmlns:p14="http://schemas.microsoft.com/office/powerpoint/2010/main" val="192843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25</a:t>
            </a:fld>
            <a:endParaRPr lang="en-US" dirty="0"/>
          </a:p>
        </p:txBody>
      </p:sp>
    </p:spTree>
    <p:extLst>
      <p:ext uri="{BB962C8B-B14F-4D97-AF65-F5344CB8AC3E}">
        <p14:creationId xmlns:p14="http://schemas.microsoft.com/office/powerpoint/2010/main" val="623505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26</a:t>
            </a:fld>
            <a:endParaRPr lang="en-US" dirty="0"/>
          </a:p>
        </p:txBody>
      </p:sp>
    </p:spTree>
    <p:extLst>
      <p:ext uri="{BB962C8B-B14F-4D97-AF65-F5344CB8AC3E}">
        <p14:creationId xmlns:p14="http://schemas.microsoft.com/office/powerpoint/2010/main" val="360519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27</a:t>
            </a:fld>
            <a:endParaRPr lang="en-US" dirty="0"/>
          </a:p>
        </p:txBody>
      </p:sp>
    </p:spTree>
    <p:extLst>
      <p:ext uri="{BB962C8B-B14F-4D97-AF65-F5344CB8AC3E}">
        <p14:creationId xmlns:p14="http://schemas.microsoft.com/office/powerpoint/2010/main" val="4177775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3</a:t>
            </a:fld>
            <a:endParaRPr lang="en-US" dirty="0"/>
          </a:p>
        </p:txBody>
      </p:sp>
    </p:spTree>
    <p:extLst>
      <p:ext uri="{BB962C8B-B14F-4D97-AF65-F5344CB8AC3E}">
        <p14:creationId xmlns:p14="http://schemas.microsoft.com/office/powerpoint/2010/main" val="1491248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4</a:t>
            </a:fld>
            <a:endParaRPr lang="en-US" dirty="0"/>
          </a:p>
        </p:txBody>
      </p:sp>
    </p:spTree>
    <p:extLst>
      <p:ext uri="{BB962C8B-B14F-4D97-AF65-F5344CB8AC3E}">
        <p14:creationId xmlns:p14="http://schemas.microsoft.com/office/powerpoint/2010/main" val="1488308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5</a:t>
            </a:fld>
            <a:endParaRPr lang="en-US" dirty="0"/>
          </a:p>
        </p:txBody>
      </p:sp>
    </p:spTree>
    <p:extLst>
      <p:ext uri="{BB962C8B-B14F-4D97-AF65-F5344CB8AC3E}">
        <p14:creationId xmlns:p14="http://schemas.microsoft.com/office/powerpoint/2010/main" val="304202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6</a:t>
            </a:fld>
            <a:endParaRPr lang="en-US" dirty="0"/>
          </a:p>
        </p:txBody>
      </p:sp>
    </p:spTree>
    <p:extLst>
      <p:ext uri="{BB962C8B-B14F-4D97-AF65-F5344CB8AC3E}">
        <p14:creationId xmlns:p14="http://schemas.microsoft.com/office/powerpoint/2010/main" val="4259378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7</a:t>
            </a:fld>
            <a:endParaRPr lang="en-US" dirty="0"/>
          </a:p>
        </p:txBody>
      </p:sp>
    </p:spTree>
    <p:extLst>
      <p:ext uri="{BB962C8B-B14F-4D97-AF65-F5344CB8AC3E}">
        <p14:creationId xmlns:p14="http://schemas.microsoft.com/office/powerpoint/2010/main" val="4099875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8</a:t>
            </a:fld>
            <a:endParaRPr lang="en-US" dirty="0"/>
          </a:p>
        </p:txBody>
      </p:sp>
    </p:spTree>
    <p:extLst>
      <p:ext uri="{BB962C8B-B14F-4D97-AF65-F5344CB8AC3E}">
        <p14:creationId xmlns:p14="http://schemas.microsoft.com/office/powerpoint/2010/main" val="2703690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9</a:t>
            </a:fld>
            <a:endParaRPr lang="en-US" dirty="0"/>
          </a:p>
        </p:txBody>
      </p:sp>
    </p:spTree>
    <p:extLst>
      <p:ext uri="{BB962C8B-B14F-4D97-AF65-F5344CB8AC3E}">
        <p14:creationId xmlns:p14="http://schemas.microsoft.com/office/powerpoint/2010/main" val="512202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5" name="Date Placeholder 29"/>
          <p:cNvSpPr>
            <a:spLocks noGrp="1"/>
          </p:cNvSpPr>
          <p:nvPr>
            <p:ph type="dt" sz="half" idx="10"/>
          </p:nvPr>
        </p:nvSpPr>
        <p:spPr/>
        <p:txBody>
          <a:bodyPr/>
          <a:lstStyle>
            <a:lvl1pPr>
              <a:defRPr/>
            </a:lvl1pPr>
          </a:lstStyle>
          <a:p>
            <a:pPr>
              <a:defRPr/>
            </a:pPr>
            <a:fld id="{5D1683E9-C4D5-4713-A2B3-340FFAB4EAB6}" type="datetime1">
              <a:rPr lang="en-US" smtClean="0"/>
              <a:pPr>
                <a:defRPr/>
              </a:pPr>
              <a:t>12/6/2024</a:t>
            </a:fld>
            <a:endParaRPr lang="en-US" dirty="0"/>
          </a:p>
        </p:txBody>
      </p:sp>
      <p:sp>
        <p:nvSpPr>
          <p:cNvPr id="6" name="Footer Placeholder 18"/>
          <p:cNvSpPr>
            <a:spLocks noGrp="1"/>
          </p:cNvSpPr>
          <p:nvPr>
            <p:ph type="ftr" sz="quarter" idx="11"/>
          </p:nvPr>
        </p:nvSpPr>
        <p:spPr/>
        <p:txBody>
          <a:bodyPr/>
          <a:lstStyle>
            <a:lvl1pPr>
              <a:defRPr/>
            </a:lvl1pPr>
          </a:lstStyle>
          <a:p>
            <a:pPr>
              <a:defRPr/>
            </a:pPr>
            <a:endParaRPr lang="en-US" dirty="0"/>
          </a:p>
        </p:txBody>
      </p:sp>
      <p:sp>
        <p:nvSpPr>
          <p:cNvPr id="7" name="Slide Number Placeholder 26"/>
          <p:cNvSpPr>
            <a:spLocks noGrp="1"/>
          </p:cNvSpPr>
          <p:nvPr>
            <p:ph type="sldNum" sz="quarter" idx="12"/>
          </p:nvPr>
        </p:nvSpPr>
        <p:spPr/>
        <p:txBody>
          <a:bodyPr/>
          <a:lstStyle>
            <a:lvl1pPr>
              <a:defRPr/>
            </a:lvl1pPr>
          </a:lstStyle>
          <a:p>
            <a:pPr>
              <a:defRPr/>
            </a:pPr>
            <a:fld id="{B2C2034E-93EB-4F1F-B168-0B229DE2B00E}"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C67C5566-C8FB-439A-B77D-B65492A27B14}" type="datetime1">
              <a:rPr lang="en-US" smtClean="0"/>
              <a:pPr>
                <a:defRPr/>
              </a:pPr>
              <a:t>12/6/2024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27DFC361-38AE-40D2-958C-CAFB241BBF17}"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7E079DE3-04E4-4D4C-9AF9-3EE98DBEC38B}" type="datetime1">
              <a:rPr lang="en-US" smtClean="0"/>
              <a:pPr>
                <a:defRPr/>
              </a:pPr>
              <a:t>12/6/2024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F96D0944-6337-4DFC-951E-39CAD9AA9691}"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E7019217-22E5-4ADB-89B5-0F85F6E8E48E}" type="datetime1">
              <a:rPr lang="en-US" smtClean="0"/>
              <a:pPr>
                <a:defRPr/>
              </a:pPr>
              <a:t>12/6/2024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43C7DDCC-E674-43CF-923A-A96694F227EE}"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463F851-448C-467B-9617-4DE4536589FA}" type="datetime1">
              <a:rPr lang="en-US" smtClean="0"/>
              <a:pPr>
                <a:defRPr/>
              </a:pPr>
              <a:t>12/6/2024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327071-879E-4FC7-9F50-8A24286DEBC7}"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9"/>
          <p:cNvSpPr>
            <a:spLocks noGrp="1"/>
          </p:cNvSpPr>
          <p:nvPr>
            <p:ph type="dt" sz="half" idx="10"/>
          </p:nvPr>
        </p:nvSpPr>
        <p:spPr/>
        <p:txBody>
          <a:bodyPr/>
          <a:lstStyle>
            <a:lvl1pPr>
              <a:defRPr/>
            </a:lvl1pPr>
          </a:lstStyle>
          <a:p>
            <a:pPr>
              <a:defRPr/>
            </a:pPr>
            <a:fld id="{58955EA7-711C-4757-9179-E71089D0F724}" type="datetime1">
              <a:rPr lang="en-US" smtClean="0"/>
              <a:pPr>
                <a:defRPr/>
              </a:pPr>
              <a:t>12/6/2024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46BB7117-048E-45B1-B9B6-456F11FE7561}"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9"/>
          <p:cNvSpPr>
            <a:spLocks noGrp="1"/>
          </p:cNvSpPr>
          <p:nvPr>
            <p:ph type="dt" sz="half" idx="10"/>
          </p:nvPr>
        </p:nvSpPr>
        <p:spPr/>
        <p:txBody>
          <a:bodyPr/>
          <a:lstStyle>
            <a:lvl1pPr>
              <a:defRPr/>
            </a:lvl1pPr>
          </a:lstStyle>
          <a:p>
            <a:pPr>
              <a:defRPr/>
            </a:pPr>
            <a:fld id="{1E48563D-3106-40A1-B6C6-1D8186ED1E49}" type="datetime1">
              <a:rPr lang="en-US" smtClean="0"/>
              <a:pPr>
                <a:defRPr/>
              </a:pPr>
              <a:t>12/6/2024</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dirty="0"/>
          </a:p>
        </p:txBody>
      </p:sp>
      <p:sp>
        <p:nvSpPr>
          <p:cNvPr id="9" name="Slide Number Placeholder 17"/>
          <p:cNvSpPr>
            <a:spLocks noGrp="1"/>
          </p:cNvSpPr>
          <p:nvPr>
            <p:ph type="sldNum" sz="quarter" idx="12"/>
          </p:nvPr>
        </p:nvSpPr>
        <p:spPr/>
        <p:txBody>
          <a:bodyPr/>
          <a:lstStyle>
            <a:lvl1pPr>
              <a:defRPr/>
            </a:lvl1pPr>
          </a:lstStyle>
          <a:p>
            <a:pPr>
              <a:defRPr/>
            </a:pPr>
            <a:fld id="{A561AFC4-4F1F-4A7D-97AA-D4706F3ECA0F}"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a:lstStyle>
            <a:lvl1pPr>
              <a:defRPr sz="4800" cap="none" baseline="0">
                <a:effectLst>
                  <a:outerShdw blurRad="30000" dist="30000" dir="2700000" algn="tl" rotWithShape="0">
                    <a:schemeClr val="bg2">
                      <a:shade val="45000"/>
                      <a:satMod val="150000"/>
                      <a:alpha val="90000"/>
                    </a:schemeClr>
                  </a:outerShdw>
                </a:effectLst>
              </a:defRPr>
            </a:lvl1pPr>
          </a:lstStyle>
          <a:p>
            <a:r>
              <a:rPr lang="en-US"/>
              <a:t>Click to edit Master title style</a:t>
            </a:r>
            <a:endParaRPr lang="en-US" dirty="0"/>
          </a:p>
        </p:txBody>
      </p:sp>
      <p:sp>
        <p:nvSpPr>
          <p:cNvPr id="3" name="Date Placeholder 9"/>
          <p:cNvSpPr>
            <a:spLocks noGrp="1"/>
          </p:cNvSpPr>
          <p:nvPr>
            <p:ph type="dt" sz="half" idx="10"/>
          </p:nvPr>
        </p:nvSpPr>
        <p:spPr/>
        <p:txBody>
          <a:bodyPr/>
          <a:lstStyle>
            <a:lvl1pPr>
              <a:defRPr/>
            </a:lvl1pPr>
          </a:lstStyle>
          <a:p>
            <a:pPr>
              <a:defRPr/>
            </a:pPr>
            <a:fld id="{A8906E1A-58D7-481D-BA45-3137FD14C2D5}" type="datetime1">
              <a:rPr lang="en-US" smtClean="0"/>
              <a:pPr>
                <a:defRPr/>
              </a:pPr>
              <a:t>12/6/2024</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D443030A-C233-4E09-A5AA-3C622AD910AB}"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6033389-F66D-427F-8DC5-770B24D47997}" type="datetime1">
              <a:rPr lang="en-US" smtClean="0"/>
              <a:pPr>
                <a:defRPr/>
              </a:pPr>
              <a:t>12/6/2024</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7AB5D465-74A6-4EC8-B76B-7C9E59746274}"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lstStyle>
            <a:lvl1pPr algn="l">
              <a:buNone/>
              <a:defRPr sz="5000" b="1"/>
            </a:lvl1pPr>
          </a:lstStyle>
          <a:p>
            <a:r>
              <a:rPr lang="en-US"/>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AEA2BD73-FDC0-4114-A947-F41A1D1A3553}" type="datetime1">
              <a:rPr lang="en-US" smtClean="0"/>
              <a:pPr>
                <a:defRPr/>
              </a:pPr>
              <a:t>12/6/2024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DA749463-9617-4198-A81A-83B4A5B87ED5}"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lstStyle>
            <a:lvl1pPr algn="r">
              <a:buNone/>
              <a:defRPr sz="2000" b="1"/>
            </a:lvl1pPr>
          </a:lstStyle>
          <a:p>
            <a:r>
              <a:rPr lang="en-US"/>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normAutofit/>
          </a:bodyPr>
          <a:lstStyle>
            <a:lvl1pPr>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376240" y="2543176"/>
            <a:ext cx="3429000" cy="914400"/>
          </a:xfrm>
        </p:spPr>
        <p:txBody>
          <a:bodyPr lIns="0" tIns="0" rIns="0" bIns="0"/>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A69587C5-EBB2-48CB-8075-AA19A5DF1D21}" type="datetime1">
              <a:rPr lang="en-US" smtClean="0"/>
              <a:pPr>
                <a:defRPr/>
              </a:pPr>
              <a:t>12/6/2024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A4D8D84-B93D-4260-B20C-9A4D31FD852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a:t>Click to edit Master title style</a:t>
            </a:r>
            <a:endParaRPr lang="en-US" dirty="0"/>
          </a:p>
        </p:txBody>
      </p:sp>
      <p:sp>
        <p:nvSpPr>
          <p:cNvPr id="2057" name="Text Placeholder 29"/>
          <p:cNvSpPr>
            <a:spLocks noGrp="1"/>
          </p:cNvSpPr>
          <p:nvPr>
            <p:ph type="body" idx="1"/>
          </p:nvPr>
        </p:nvSpPr>
        <p:spPr bwMode="auto">
          <a:xfrm>
            <a:off x="457200" y="2179638"/>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fontAlgn="auto">
              <a:spcBef>
                <a:spcPts val="0"/>
              </a:spcBef>
              <a:spcAft>
                <a:spcPts val="0"/>
              </a:spcAft>
              <a:defRPr sz="1200" smtClean="0">
                <a:solidFill>
                  <a:schemeClr val="tx2">
                    <a:shade val="50000"/>
                  </a:schemeClr>
                </a:solidFill>
                <a:latin typeface="+mn-lt"/>
              </a:defRPr>
            </a:lvl1pPr>
          </a:lstStyle>
          <a:p>
            <a:pPr>
              <a:defRPr/>
            </a:pPr>
            <a:fld id="{BA33873A-CB36-4A98-91A3-BAAB94FB6114}" type="datetime1">
              <a:rPr lang="en-US" smtClean="0"/>
              <a:pPr>
                <a:defRPr/>
              </a:pPr>
              <a:t>12/6/2024</a:t>
            </a:fld>
            <a:endParaRPr lang="en-US" dirty="0"/>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fontAlgn="auto">
              <a:spcBef>
                <a:spcPts val="0"/>
              </a:spcBef>
              <a:spcAft>
                <a:spcPts val="0"/>
              </a:spcAft>
              <a:defRPr sz="1200">
                <a:solidFill>
                  <a:schemeClr val="tx2">
                    <a:shade val="50000"/>
                  </a:schemeClr>
                </a:solidFill>
                <a:latin typeface="+mn-lt"/>
              </a:defRPr>
            </a:lvl1pPr>
          </a:lstStyle>
          <a:p>
            <a:pPr>
              <a:defRPr/>
            </a:pPr>
            <a:endParaRPr lang="en-US" dirty="0"/>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fontAlgn="auto">
              <a:spcBef>
                <a:spcPts val="0"/>
              </a:spcBef>
              <a:spcAft>
                <a:spcPts val="0"/>
              </a:spcAft>
              <a:defRPr sz="1400" smtClean="0">
                <a:solidFill>
                  <a:schemeClr val="tx2">
                    <a:shade val="50000"/>
                  </a:schemeClr>
                </a:solidFill>
                <a:latin typeface="+mn-lt"/>
              </a:defRPr>
            </a:lvl1pPr>
          </a:lstStyle>
          <a:p>
            <a:pPr>
              <a:defRPr/>
            </a:pPr>
            <a:fld id="{3B0ADC0F-6EC1-48C9-B2A3-6BA042CB1587}"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86" r:id="rId1"/>
    <p:sldLayoutId id="2147483679" r:id="rId2"/>
    <p:sldLayoutId id="2147483687" r:id="rId3"/>
    <p:sldLayoutId id="2147483680" r:id="rId4"/>
    <p:sldLayoutId id="2147483681" r:id="rId5"/>
    <p:sldLayoutId id="2147483682" r:id="rId6"/>
    <p:sldLayoutId id="2147483683" r:id="rId7"/>
    <p:sldLayoutId id="2147483688" r:id="rId8"/>
    <p:sldLayoutId id="2147483689" r:id="rId9"/>
    <p:sldLayoutId id="2147483684" r:id="rId10"/>
    <p:sldLayoutId id="2147483685" r:id="rId11"/>
  </p:sldLayoutIdLst>
  <p:transition/>
  <p:hf sldNum="0" hdr="0" ftr="0" dt="0"/>
  <p:txStyles>
    <p:titleStyle>
      <a:lvl1pPr algn="l" rtl="0" fontAlgn="base">
        <a:spcBef>
          <a:spcPct val="0"/>
        </a:spcBef>
        <a:spcAft>
          <a:spcPct val="0"/>
        </a:spcAft>
        <a:defRPr sz="4800" b="1" kern="1200">
          <a:ln w="500">
            <a:solidFill>
              <a:schemeClr val="tx2">
                <a:shade val="20000"/>
                <a:satMod val="350000"/>
              </a:schemeClr>
            </a:solidFill>
          </a:ln>
          <a:solidFill>
            <a:srgbClr val="FFFFD2"/>
          </a:solidFill>
          <a:effectLst>
            <a:outerShdw blurRad="30000" dist="30000" dir="2700000" algn="tl" rotWithShape="0">
              <a:schemeClr val="bg2">
                <a:shade val="45000"/>
                <a:satMod val="150000"/>
                <a:alpha val="90000"/>
              </a:schemeClr>
            </a:outerShdw>
          </a:effectLst>
          <a:latin typeface="+mj-lt"/>
          <a:ea typeface="+mj-ea"/>
          <a:cs typeface="+mj-cs"/>
        </a:defRPr>
      </a:lvl1pPr>
      <a:lvl2pPr algn="l" rtl="0" fontAlgn="base">
        <a:spcBef>
          <a:spcPct val="0"/>
        </a:spcBef>
        <a:spcAft>
          <a:spcPct val="0"/>
        </a:spcAft>
        <a:defRPr sz="4800" b="1">
          <a:solidFill>
            <a:srgbClr val="FFFFD2"/>
          </a:solidFill>
          <a:latin typeface="Corbel" pitchFamily="34" charset="0"/>
        </a:defRPr>
      </a:lvl2pPr>
      <a:lvl3pPr algn="l" rtl="0" fontAlgn="base">
        <a:spcBef>
          <a:spcPct val="0"/>
        </a:spcBef>
        <a:spcAft>
          <a:spcPct val="0"/>
        </a:spcAft>
        <a:defRPr sz="4800" b="1">
          <a:solidFill>
            <a:srgbClr val="FFFFD2"/>
          </a:solidFill>
          <a:latin typeface="Corbel" pitchFamily="34" charset="0"/>
        </a:defRPr>
      </a:lvl3pPr>
      <a:lvl4pPr algn="l" rtl="0" fontAlgn="base">
        <a:spcBef>
          <a:spcPct val="0"/>
        </a:spcBef>
        <a:spcAft>
          <a:spcPct val="0"/>
        </a:spcAft>
        <a:defRPr sz="4800" b="1">
          <a:solidFill>
            <a:srgbClr val="FFFFD2"/>
          </a:solidFill>
          <a:latin typeface="Corbel" pitchFamily="34" charset="0"/>
        </a:defRPr>
      </a:lvl4pPr>
      <a:lvl5pPr algn="l" rtl="0" fontAlgn="base">
        <a:spcBef>
          <a:spcPct val="0"/>
        </a:spcBef>
        <a:spcAft>
          <a:spcPct val="0"/>
        </a:spcAft>
        <a:defRPr sz="4800" b="1">
          <a:solidFill>
            <a:srgbClr val="FFFFD2"/>
          </a:solidFill>
          <a:latin typeface="Corbel" pitchFamily="34" charset="0"/>
        </a:defRPr>
      </a:lvl5pPr>
      <a:lvl6pPr marL="457200" algn="l" rtl="0" fontAlgn="base">
        <a:spcBef>
          <a:spcPct val="0"/>
        </a:spcBef>
        <a:spcAft>
          <a:spcPct val="0"/>
        </a:spcAft>
        <a:defRPr sz="4800" b="1">
          <a:solidFill>
            <a:srgbClr val="FFFFD2"/>
          </a:solidFill>
          <a:latin typeface="Corbel" pitchFamily="34" charset="0"/>
        </a:defRPr>
      </a:lvl6pPr>
      <a:lvl7pPr marL="914400" algn="l" rtl="0" fontAlgn="base">
        <a:spcBef>
          <a:spcPct val="0"/>
        </a:spcBef>
        <a:spcAft>
          <a:spcPct val="0"/>
        </a:spcAft>
        <a:defRPr sz="4800" b="1">
          <a:solidFill>
            <a:srgbClr val="FFFFD2"/>
          </a:solidFill>
          <a:latin typeface="Corbel" pitchFamily="34" charset="0"/>
        </a:defRPr>
      </a:lvl7pPr>
      <a:lvl8pPr marL="1371600" algn="l" rtl="0" fontAlgn="base">
        <a:spcBef>
          <a:spcPct val="0"/>
        </a:spcBef>
        <a:spcAft>
          <a:spcPct val="0"/>
        </a:spcAft>
        <a:defRPr sz="4800" b="1">
          <a:solidFill>
            <a:srgbClr val="FFFFD2"/>
          </a:solidFill>
          <a:latin typeface="Corbel" pitchFamily="34" charset="0"/>
        </a:defRPr>
      </a:lvl8pPr>
      <a:lvl9pPr marL="1828800" algn="l" rtl="0" fontAlgn="base">
        <a:spcBef>
          <a:spcPct val="0"/>
        </a:spcBef>
        <a:spcAft>
          <a:spcPct val="0"/>
        </a:spcAft>
        <a:defRPr sz="4800" b="1">
          <a:solidFill>
            <a:srgbClr val="FFFFD2"/>
          </a:solidFill>
          <a:latin typeface="Corbel" pitchFamily="34" charset="0"/>
        </a:defRPr>
      </a:lvl9pPr>
    </p:titleStyle>
    <p:bodyStyle>
      <a:lvl1pPr marL="319088" indent="-319088" algn="l" rtl="0" fontAlgn="base">
        <a:spcBef>
          <a:spcPct val="20000"/>
        </a:spcBef>
        <a:spcAft>
          <a:spcPct val="0"/>
        </a:spcAft>
        <a:buClr>
          <a:schemeClr val="accent1"/>
        </a:buClr>
        <a:buSzPct val="70000"/>
        <a:buFont typeface="Wingdings 2" pitchFamily="18" charset="2"/>
        <a:buChar char=""/>
        <a:defRPr sz="3000" kern="1200">
          <a:solidFill>
            <a:schemeClr val="tx1"/>
          </a:solidFill>
          <a:latin typeface="+mn-lt"/>
          <a:ea typeface="+mn-ea"/>
          <a:cs typeface="+mn-cs"/>
        </a:defRPr>
      </a:lvl1pPr>
      <a:lvl2pPr marL="630238" indent="-273050" algn="l" rtl="0" fontAlgn="base">
        <a:spcBef>
          <a:spcPct val="20000"/>
        </a:spcBef>
        <a:spcAft>
          <a:spcPct val="0"/>
        </a:spcAft>
        <a:buClr>
          <a:schemeClr val="accent2"/>
        </a:buClr>
        <a:buFont typeface="Wingdings 2" pitchFamily="18" charset="2"/>
        <a:buChar char=""/>
        <a:defRPr sz="2600" kern="1200">
          <a:solidFill>
            <a:schemeClr val="tx1"/>
          </a:solidFill>
          <a:latin typeface="+mn-lt"/>
          <a:ea typeface="+mn-ea"/>
          <a:cs typeface="+mn-cs"/>
        </a:defRPr>
      </a:lvl2pPr>
      <a:lvl3pPr marL="922338" indent="-273050" algn="l" rtl="0" fontAlgn="base">
        <a:spcBef>
          <a:spcPct val="20000"/>
        </a:spcBef>
        <a:spcAft>
          <a:spcPct val="0"/>
        </a:spcAft>
        <a:buClr>
          <a:srgbClr val="FF953E"/>
        </a:buClr>
        <a:buFont typeface="Wingdings 2" pitchFamily="18" charset="2"/>
        <a:buChar char=""/>
        <a:defRPr sz="2400" kern="1200">
          <a:solidFill>
            <a:schemeClr val="tx1"/>
          </a:solidFill>
          <a:latin typeface="+mn-lt"/>
          <a:ea typeface="+mn-ea"/>
          <a:cs typeface="+mn-cs"/>
        </a:defRPr>
      </a:lvl3pPr>
      <a:lvl4pPr marL="1187450" indent="-228600" algn="l" rtl="0" fontAlgn="base">
        <a:spcBef>
          <a:spcPct val="20000"/>
        </a:spcBef>
        <a:spcAft>
          <a:spcPct val="0"/>
        </a:spcAft>
        <a:buClr>
          <a:srgbClr val="F8BD52"/>
        </a:buClr>
        <a:buFont typeface="Wingdings 2" pitchFamily="18" charset="2"/>
        <a:buChar char=""/>
        <a:defRPr sz="2200" kern="1200">
          <a:solidFill>
            <a:schemeClr val="tx1"/>
          </a:solidFill>
          <a:latin typeface="+mn-lt"/>
          <a:ea typeface="+mn-ea"/>
          <a:cs typeface="+mn-cs"/>
        </a:defRPr>
      </a:lvl4pPr>
      <a:lvl5pPr marL="1425575" indent="-228600" algn="l" rtl="0" fontAlgn="base">
        <a:spcBef>
          <a:spcPct val="20000"/>
        </a:spcBef>
        <a:spcAft>
          <a:spcPct val="0"/>
        </a:spcAft>
        <a:buClr>
          <a:srgbClr val="46A6BD"/>
        </a:buClr>
        <a:buFont typeface="Wingdings 2" pitchFamily="18" charset="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8229600" cy="2167128"/>
          </a:xfrm>
        </p:spPr>
        <p:txBody>
          <a:bodyPr>
            <a:normAutofit/>
          </a:bodyPr>
          <a:lstStyle/>
          <a:p>
            <a:pPr algn="ctr" fontAlgn="auto">
              <a:spcAft>
                <a:spcPts val="0"/>
              </a:spcAft>
              <a:defRPr/>
            </a:pPr>
            <a:r>
              <a:rPr lang="en-US" sz="6600" cap="none" dirty="0">
                <a:solidFill>
                  <a:schemeClr val="tx2">
                    <a:tint val="100000"/>
                    <a:satMod val="250000"/>
                  </a:schemeClr>
                </a:solidFill>
                <a:effectLst>
                  <a:outerShdw blurRad="38100" dist="38100" dir="2700000" algn="tl">
                    <a:srgbClr val="000000">
                      <a:alpha val="43137"/>
                    </a:srgbClr>
                  </a:outerShdw>
                  <a:reflection blurRad="12000" stA="25000" endPos="49000" dist="5000" dir="5400000" sy="-100000" algn="bl" rotWithShape="0"/>
                </a:effectLst>
              </a:rPr>
              <a:t>Introduction to Apologetics</a:t>
            </a:r>
          </a:p>
        </p:txBody>
      </p:sp>
      <p:sp>
        <p:nvSpPr>
          <p:cNvPr id="3" name="Subtitle 2"/>
          <p:cNvSpPr>
            <a:spLocks noGrp="1"/>
          </p:cNvSpPr>
          <p:nvPr>
            <p:ph type="subTitle" idx="1"/>
          </p:nvPr>
        </p:nvSpPr>
        <p:spPr>
          <a:xfrm>
            <a:off x="2057400" y="3886200"/>
            <a:ext cx="5105400" cy="1219200"/>
          </a:xfrm>
        </p:spPr>
        <p:txBody>
          <a:bodyPr>
            <a:normAutofit/>
          </a:bodyPr>
          <a:lstStyle/>
          <a:p>
            <a:pPr algn="ctr" fontAlgn="auto">
              <a:spcAft>
                <a:spcPts val="0"/>
              </a:spcAft>
              <a:buFont typeface="Wingdings 2"/>
              <a:buNone/>
              <a:defRPr/>
            </a:pPr>
            <a:r>
              <a:rPr lang="en-US" sz="3600" dirty="0">
                <a:latin typeface="Arial" pitchFamily="34" charset="0"/>
                <a:cs typeface="Arial" pitchFamily="34" charset="0"/>
              </a:rPr>
              <a:t>Tri-Cities</a:t>
            </a:r>
          </a:p>
          <a:p>
            <a:pPr algn="ctr" fontAlgn="auto">
              <a:spcAft>
                <a:spcPts val="0"/>
              </a:spcAft>
              <a:buFont typeface="Wingdings 2"/>
              <a:buNone/>
              <a:defRPr/>
            </a:pPr>
            <a:r>
              <a:rPr lang="en-US" sz="3600" dirty="0">
                <a:latin typeface="Arial" pitchFamily="34" charset="0"/>
                <a:cs typeface="Arial" pitchFamily="34" charset="0"/>
              </a:rPr>
              <a:t>December 8, 2024</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1219200" y="4343400"/>
            <a:ext cx="6934200" cy="2057400"/>
          </a:xfrm>
          <a:prstGeom prst="rect">
            <a:avLst/>
          </a:prstGeom>
          <a:solidFill>
            <a:srgbClr val="FFFFCC"/>
          </a:solidFill>
          <a:ln w="127000">
            <a:pattFill prst="sphere">
              <a:fgClr>
                <a:schemeClr val="hlink"/>
              </a:fgClr>
              <a:bgClr>
                <a:srgbClr val="FFFFFF"/>
              </a:bgClr>
            </a:pattFill>
            <a:miter lim="800000"/>
            <a:headEnd/>
            <a:tailEnd/>
          </a:ln>
          <a:effectLst/>
        </p:spPr>
        <p:txBody>
          <a:bodyPr wrap="none" anchor="ctr"/>
          <a:lstStyle/>
          <a:p>
            <a:endParaRPr lang="en-US" dirty="0"/>
          </a:p>
        </p:txBody>
      </p:sp>
      <p:sp>
        <p:nvSpPr>
          <p:cNvPr id="11267" name="Rectangle 3"/>
          <p:cNvSpPr>
            <a:spLocks noGrp="1" noChangeArrowheads="1"/>
          </p:cNvSpPr>
          <p:nvPr>
            <p:ph type="body" idx="1"/>
          </p:nvPr>
        </p:nvSpPr>
        <p:spPr>
          <a:xfrm>
            <a:off x="1219200" y="4495800"/>
            <a:ext cx="7162800" cy="1981200"/>
          </a:xfrm>
        </p:spPr>
        <p:txBody>
          <a:bodyPr/>
          <a:lstStyle/>
          <a:p>
            <a:pPr algn="ctr">
              <a:lnSpc>
                <a:spcPct val="90000"/>
              </a:lnSpc>
              <a:buFontTx/>
              <a:buNone/>
            </a:pPr>
            <a:r>
              <a:rPr lang="en-US" sz="3600" b="1" dirty="0">
                <a:solidFill>
                  <a:schemeClr val="accent2"/>
                </a:solidFill>
              </a:rPr>
              <a:t>We need to consult the </a:t>
            </a:r>
          </a:p>
          <a:p>
            <a:pPr algn="ctr">
              <a:lnSpc>
                <a:spcPct val="90000"/>
              </a:lnSpc>
              <a:buFontTx/>
              <a:buNone/>
            </a:pPr>
            <a:r>
              <a:rPr lang="en-US" sz="3600" b="1" dirty="0">
                <a:solidFill>
                  <a:srgbClr val="FF3300"/>
                </a:solidFill>
              </a:rPr>
              <a:t>two</a:t>
            </a:r>
            <a:r>
              <a:rPr lang="en-US" sz="3600" b="1" dirty="0">
                <a:solidFill>
                  <a:schemeClr val="accent2"/>
                </a:solidFill>
              </a:rPr>
              <a:t> </a:t>
            </a:r>
            <a:r>
              <a:rPr lang="en-US" sz="3600" b="1" dirty="0">
                <a:solidFill>
                  <a:srgbClr val="FF3300"/>
                </a:solidFill>
              </a:rPr>
              <a:t>records </a:t>
            </a:r>
          </a:p>
          <a:p>
            <a:pPr algn="ctr">
              <a:lnSpc>
                <a:spcPct val="90000"/>
              </a:lnSpc>
              <a:buFontTx/>
              <a:buNone/>
            </a:pPr>
            <a:r>
              <a:rPr lang="en-US" sz="3600" b="1" dirty="0">
                <a:solidFill>
                  <a:schemeClr val="accent2"/>
                </a:solidFill>
              </a:rPr>
              <a:t>that provide insight into God.</a:t>
            </a:r>
          </a:p>
        </p:txBody>
      </p:sp>
      <p:pic>
        <p:nvPicPr>
          <p:cNvPr id="11270" name="Picture 6"/>
          <p:cNvPicPr>
            <a:picLocks noChangeAspect="1" noChangeArrowheads="1"/>
          </p:cNvPicPr>
          <p:nvPr/>
        </p:nvPicPr>
        <p:blipFill>
          <a:blip r:embed="rId3" cstate="print"/>
          <a:srcRect/>
          <a:stretch>
            <a:fillRect/>
          </a:stretch>
        </p:blipFill>
        <p:spPr bwMode="auto">
          <a:xfrm>
            <a:off x="2667000" y="609600"/>
            <a:ext cx="5257800" cy="3581400"/>
          </a:xfrm>
          <a:prstGeom prst="rect">
            <a:avLst/>
          </a:prstGeom>
          <a:noFill/>
          <a:ln w="9525">
            <a:noFill/>
            <a:miter lim="800000"/>
            <a:headEnd/>
            <a:tailEnd/>
          </a:ln>
          <a:effectLst/>
        </p:spPr>
      </p:pic>
      <p:sp>
        <p:nvSpPr>
          <p:cNvPr id="11272" name="AutoShape 8"/>
          <p:cNvSpPr>
            <a:spLocks noChangeArrowheads="1"/>
          </p:cNvSpPr>
          <p:nvPr/>
        </p:nvSpPr>
        <p:spPr bwMode="auto">
          <a:xfrm>
            <a:off x="990600" y="762000"/>
            <a:ext cx="4038600" cy="2057400"/>
          </a:xfrm>
          <a:prstGeom prst="horizontalScroll">
            <a:avLst>
              <a:gd name="adj" fmla="val 12500"/>
            </a:avLst>
          </a:prstGeom>
          <a:solidFill>
            <a:srgbClr val="FFFFCC"/>
          </a:solidFill>
          <a:ln w="9525">
            <a:solidFill>
              <a:schemeClr val="tx1"/>
            </a:solidFill>
            <a:round/>
            <a:headEnd/>
            <a:tailEnd/>
          </a:ln>
          <a:effectLst/>
        </p:spPr>
        <p:txBody>
          <a:bodyPr wrap="none" anchor="ctr"/>
          <a:lstStyle/>
          <a:p>
            <a:endParaRPr lang="en-US" dirty="0"/>
          </a:p>
        </p:txBody>
      </p:sp>
      <p:sp>
        <p:nvSpPr>
          <p:cNvPr id="11266" name="Rectangle 2"/>
          <p:cNvSpPr>
            <a:spLocks noGrp="1" noChangeArrowheads="1"/>
          </p:cNvSpPr>
          <p:nvPr>
            <p:ph type="title"/>
          </p:nvPr>
        </p:nvSpPr>
        <p:spPr>
          <a:xfrm>
            <a:off x="1143000" y="1066800"/>
            <a:ext cx="3962400" cy="1447800"/>
          </a:xfrm>
        </p:spPr>
        <p:txBody>
          <a:bodyPr>
            <a:noAutofit/>
          </a:bodyPr>
          <a:lstStyle/>
          <a:p>
            <a:r>
              <a:rPr lang="en-US" sz="3200" b="1" dirty="0">
                <a:solidFill>
                  <a:schemeClr val="accent2"/>
                </a:solidFill>
                <a:latin typeface="+mn-lt"/>
              </a:rPr>
              <a:t>The Bible itself can help us discover the answer.</a:t>
            </a:r>
            <a:r>
              <a:rPr lang="en-US" sz="3200" dirty="0">
                <a:latin typeface="+mn-lt"/>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609600"/>
            <a:ext cx="8534400" cy="609600"/>
          </a:xfrm>
        </p:spPr>
        <p:txBody>
          <a:bodyPr>
            <a:noAutofit/>
          </a:bodyPr>
          <a:lstStyle/>
          <a:p>
            <a:r>
              <a:rPr lang="en-US" sz="4400" b="1" dirty="0"/>
              <a:t> The 1</a:t>
            </a:r>
            <a:r>
              <a:rPr lang="en-US" sz="4400" b="1" baseline="30000" dirty="0"/>
              <a:t>st</a:t>
            </a:r>
            <a:r>
              <a:rPr lang="en-US" sz="4400" b="1" dirty="0"/>
              <a:t> Record: 2 Timothy 3:16-17</a:t>
            </a:r>
          </a:p>
        </p:txBody>
      </p:sp>
      <p:sp>
        <p:nvSpPr>
          <p:cNvPr id="2051" name="Rectangle 3"/>
          <p:cNvSpPr>
            <a:spLocks noGrp="1" noChangeArrowheads="1"/>
          </p:cNvSpPr>
          <p:nvPr>
            <p:ph type="body" idx="1"/>
          </p:nvPr>
        </p:nvSpPr>
        <p:spPr>
          <a:xfrm>
            <a:off x="381000" y="1371600"/>
            <a:ext cx="8382000" cy="5181600"/>
          </a:xfrm>
        </p:spPr>
        <p:txBody>
          <a:bodyPr/>
          <a:lstStyle/>
          <a:p>
            <a:pPr>
              <a:buFontTx/>
              <a:buNone/>
            </a:pPr>
            <a:r>
              <a:rPr lang="en-US" sz="2800" b="1" i="1" dirty="0">
                <a:solidFill>
                  <a:srgbClr val="FFFF00"/>
                </a:solidFill>
              </a:rPr>
              <a:t>“All Scripture is inspired by God and profitable for teaching, for reproof, for correction, and for training in righteousness that the man of God may be complete, equipped for every good work.” </a:t>
            </a:r>
            <a:r>
              <a:rPr lang="en-US" sz="2400" b="1" i="1" dirty="0">
                <a:solidFill>
                  <a:schemeClr val="tx2"/>
                </a:solidFill>
              </a:rPr>
              <a:t>(RSV) </a:t>
            </a:r>
          </a:p>
          <a:p>
            <a:pPr>
              <a:buFontTx/>
              <a:buNone/>
            </a:pPr>
            <a:endParaRPr lang="en-US" sz="2800" b="1" i="1" dirty="0">
              <a:solidFill>
                <a:schemeClr val="tx2"/>
              </a:solidFill>
            </a:endParaRPr>
          </a:p>
          <a:p>
            <a:pPr lvl="1">
              <a:buFontTx/>
              <a:buNone/>
            </a:pPr>
            <a:r>
              <a:rPr lang="en-US" sz="2400" b="1" dirty="0">
                <a:solidFill>
                  <a:schemeClr val="tx2"/>
                </a:solidFill>
              </a:rPr>
              <a:t>i.e. God gave us the written Word so that we may be properly equipped for good works.</a:t>
            </a:r>
          </a:p>
          <a:p>
            <a:pPr lvl="1">
              <a:lnSpc>
                <a:spcPct val="40000"/>
              </a:lnSpc>
              <a:buFontTx/>
              <a:buNone/>
            </a:pPr>
            <a:endParaRPr lang="en-US" sz="2400" b="1" dirty="0">
              <a:solidFill>
                <a:schemeClr val="tx2"/>
              </a:solidFill>
            </a:endParaRPr>
          </a:p>
          <a:p>
            <a:pPr lvl="1">
              <a:buFontTx/>
              <a:buNone/>
            </a:pPr>
            <a:r>
              <a:rPr lang="en-US" sz="2400" b="1" dirty="0">
                <a:solidFill>
                  <a:schemeClr val="tx2"/>
                </a:solidFill>
              </a:rPr>
              <a:t>To be properly equipped, we must read and study about the nature of God and of Christ. </a:t>
            </a:r>
          </a:p>
          <a:p>
            <a:pPr lvl="1">
              <a:buFontTx/>
              <a:buNone/>
            </a:pPr>
            <a:r>
              <a:rPr lang="en-US" sz="2000" b="1" i="1" dirty="0">
                <a:solidFill>
                  <a:srgbClr val="FFFF00"/>
                </a:solidFill>
              </a:rPr>
              <a:t>Study to show thyself approved unto God…  </a:t>
            </a:r>
            <a:r>
              <a:rPr lang="en-US" sz="2000" b="1" i="1" dirty="0"/>
              <a:t>2 Tim 2:15 </a:t>
            </a:r>
            <a:r>
              <a:rPr lang="en-US" sz="1800" b="1" i="1" dirty="0"/>
              <a:t>(KJV)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685800"/>
            <a:ext cx="7772400" cy="609600"/>
          </a:xfrm>
        </p:spPr>
        <p:txBody>
          <a:bodyPr>
            <a:noAutofit/>
          </a:bodyPr>
          <a:lstStyle/>
          <a:p>
            <a:r>
              <a:rPr lang="en-US" b="1" dirty="0">
                <a:latin typeface="+mn-lt"/>
              </a:rPr>
              <a:t>The 2</a:t>
            </a:r>
            <a:r>
              <a:rPr lang="en-US" b="1" baseline="30000" dirty="0">
                <a:latin typeface="+mn-lt"/>
              </a:rPr>
              <a:t>nd</a:t>
            </a:r>
            <a:r>
              <a:rPr lang="en-US" b="1" dirty="0">
                <a:latin typeface="+mn-lt"/>
              </a:rPr>
              <a:t> Record:  Romans 1:20</a:t>
            </a:r>
          </a:p>
        </p:txBody>
      </p:sp>
      <p:sp>
        <p:nvSpPr>
          <p:cNvPr id="4099" name="Rectangle 3"/>
          <p:cNvSpPr>
            <a:spLocks noGrp="1" noChangeArrowheads="1"/>
          </p:cNvSpPr>
          <p:nvPr>
            <p:ph type="body" idx="1"/>
          </p:nvPr>
        </p:nvSpPr>
        <p:spPr>
          <a:xfrm>
            <a:off x="685800" y="1447800"/>
            <a:ext cx="7772400" cy="4953000"/>
          </a:xfrm>
        </p:spPr>
        <p:txBody>
          <a:bodyPr/>
          <a:lstStyle/>
          <a:p>
            <a:pPr>
              <a:buFontTx/>
              <a:buNone/>
            </a:pPr>
            <a:r>
              <a:rPr lang="en-US" sz="2800" b="1" i="1" dirty="0">
                <a:solidFill>
                  <a:srgbClr val="FFFF00"/>
                </a:solidFill>
                <a:latin typeface="Arial" pitchFamily="34" charset="0"/>
              </a:rPr>
              <a:t>“For since the creation of the world His invisible attributes, His eternal power and divine nature, have been clearly seen, being understood through what has been made…”  </a:t>
            </a:r>
            <a:r>
              <a:rPr lang="en-US" sz="2400" b="1" i="1" dirty="0">
                <a:solidFill>
                  <a:schemeClr val="tx2"/>
                </a:solidFill>
                <a:latin typeface="Arial" pitchFamily="34" charset="0"/>
              </a:rPr>
              <a:t>(NAS)</a:t>
            </a:r>
          </a:p>
          <a:p>
            <a:pPr>
              <a:lnSpc>
                <a:spcPct val="90000"/>
              </a:lnSpc>
              <a:buFontTx/>
              <a:buNone/>
            </a:pPr>
            <a:endParaRPr lang="en-US" sz="2800" b="1" i="1" dirty="0">
              <a:solidFill>
                <a:schemeClr val="tx2"/>
              </a:solidFill>
              <a:latin typeface="Arial" pitchFamily="34" charset="0"/>
            </a:endParaRPr>
          </a:p>
          <a:p>
            <a:pPr lvl="1">
              <a:buFontTx/>
              <a:buNone/>
            </a:pPr>
            <a:r>
              <a:rPr lang="en-US" sz="2400" b="1" dirty="0">
                <a:solidFill>
                  <a:schemeClr val="tx2"/>
                </a:solidFill>
                <a:latin typeface="Arial" pitchFamily="34" charset="0"/>
              </a:rPr>
              <a:t>i.e. the nature of God can be understood by examining the Creation.</a:t>
            </a:r>
          </a:p>
          <a:p>
            <a:pPr lvl="1">
              <a:lnSpc>
                <a:spcPct val="50000"/>
              </a:lnSpc>
              <a:buFontTx/>
              <a:buNone/>
            </a:pPr>
            <a:endParaRPr lang="en-US" sz="2400" b="1" dirty="0">
              <a:solidFill>
                <a:schemeClr val="tx2"/>
              </a:solidFill>
              <a:latin typeface="Arial" pitchFamily="34" charset="0"/>
            </a:endParaRPr>
          </a:p>
          <a:p>
            <a:pPr lvl="1">
              <a:buFontTx/>
              <a:buNone/>
            </a:pPr>
            <a:r>
              <a:rPr lang="en-US" sz="2400" b="1" dirty="0">
                <a:solidFill>
                  <a:schemeClr val="tx2"/>
                </a:solidFill>
                <a:latin typeface="Arial" pitchFamily="34" charset="0"/>
              </a:rPr>
              <a:t>The process of examining the creation is called</a:t>
            </a:r>
          </a:p>
          <a:p>
            <a:pPr lvl="1" algn="ctr">
              <a:buFontTx/>
              <a:buNone/>
            </a:pPr>
            <a:r>
              <a:rPr lang="en-US" sz="3200" b="1" dirty="0">
                <a:solidFill>
                  <a:srgbClr val="FFFF00"/>
                </a:solidFill>
                <a:latin typeface="Arial" pitchFamily="34" charset="0"/>
              </a:rPr>
              <a:t>Science.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09600" y="2743200"/>
            <a:ext cx="7924800" cy="1137198"/>
          </a:xfrm>
          <a:prstGeom prst="rect">
            <a:avLst/>
          </a:prstGeom>
          <a:solidFill>
            <a:srgbClr val="FFFFCC"/>
          </a:solidFill>
          <a:ln w="28575">
            <a:solidFill>
              <a:schemeClr val="tx1"/>
            </a:solidFill>
            <a:miter lim="800000"/>
            <a:headEnd/>
            <a:tailEnd/>
          </a:ln>
          <a:effectLst/>
        </p:spPr>
        <p:txBody>
          <a:bodyPr wrap="none" anchor="ctr"/>
          <a:lstStyle/>
          <a:p>
            <a:endParaRPr lang="en-US" dirty="0"/>
          </a:p>
        </p:txBody>
      </p:sp>
      <p:sp>
        <p:nvSpPr>
          <p:cNvPr id="30723" name="Rectangle 3"/>
          <p:cNvSpPr>
            <a:spLocks noGrp="1" noChangeArrowheads="1"/>
          </p:cNvSpPr>
          <p:nvPr>
            <p:ph type="ctrTitle"/>
          </p:nvPr>
        </p:nvSpPr>
        <p:spPr>
          <a:xfrm>
            <a:off x="512379" y="609600"/>
            <a:ext cx="8382000" cy="2286000"/>
          </a:xfrm>
        </p:spPr>
        <p:txBody>
          <a:bodyPr/>
          <a:lstStyle/>
          <a:p>
            <a:pPr algn="ctr">
              <a:lnSpc>
                <a:spcPct val="80000"/>
              </a:lnSpc>
            </a:pPr>
            <a:r>
              <a:rPr lang="en-US" sz="4000" b="1" i="1" dirty="0"/>
              <a:t>These two records cannot</a:t>
            </a:r>
            <a:br>
              <a:rPr lang="en-US" sz="4000" b="1" i="1" dirty="0"/>
            </a:br>
            <a:r>
              <a:rPr lang="en-US" sz="4000" b="1" i="1" dirty="0"/>
              <a:t>Disagree!</a:t>
            </a:r>
            <a:br>
              <a:rPr lang="en-US" sz="4000" b="1" i="1" dirty="0"/>
            </a:br>
            <a:br>
              <a:rPr lang="en-US" sz="2800" b="1" i="1" dirty="0"/>
            </a:br>
            <a:r>
              <a:rPr lang="en-US" sz="2800" b="1" i="1" dirty="0">
                <a:latin typeface="Arial" pitchFamily="34" charset="0"/>
              </a:rPr>
              <a:t> </a:t>
            </a:r>
            <a:r>
              <a:rPr lang="en-US" sz="3200" b="1" dirty="0">
                <a:latin typeface="Arial" pitchFamily="34" charset="0"/>
              </a:rPr>
              <a:t>They came from the same source.</a:t>
            </a:r>
          </a:p>
        </p:txBody>
      </p:sp>
      <p:sp>
        <p:nvSpPr>
          <p:cNvPr id="30724" name="Rectangle 4"/>
          <p:cNvSpPr>
            <a:spLocks noGrp="1" noChangeArrowheads="1"/>
          </p:cNvSpPr>
          <p:nvPr>
            <p:ph type="subTitle" idx="1"/>
          </p:nvPr>
        </p:nvSpPr>
        <p:spPr>
          <a:xfrm>
            <a:off x="914400" y="2667000"/>
            <a:ext cx="7543800" cy="1066800"/>
          </a:xfrm>
        </p:spPr>
        <p:txBody>
          <a:bodyPr/>
          <a:lstStyle/>
          <a:p>
            <a:r>
              <a:rPr lang="en-US" sz="2800" b="1" dirty="0">
                <a:solidFill>
                  <a:schemeClr val="accent2"/>
                </a:solidFill>
              </a:rPr>
              <a:t>If they appear to disagree, one or the other isn’t being interpreted correctly.</a:t>
            </a:r>
          </a:p>
        </p:txBody>
      </p:sp>
      <p:sp>
        <p:nvSpPr>
          <p:cNvPr id="30725" name="Text Box 5"/>
          <p:cNvSpPr txBox="1">
            <a:spLocks noChangeArrowheads="1"/>
          </p:cNvSpPr>
          <p:nvPr/>
        </p:nvSpPr>
        <p:spPr bwMode="auto">
          <a:xfrm>
            <a:off x="304800" y="3903663"/>
            <a:ext cx="8610600" cy="2400657"/>
          </a:xfrm>
          <a:prstGeom prst="rect">
            <a:avLst/>
          </a:prstGeom>
          <a:noFill/>
          <a:ln w="9525">
            <a:noFill/>
            <a:miter lim="800000"/>
            <a:headEnd/>
            <a:tailEnd/>
          </a:ln>
          <a:effectLst/>
        </p:spPr>
        <p:txBody>
          <a:bodyPr>
            <a:spAutoFit/>
          </a:bodyPr>
          <a:lstStyle/>
          <a:p>
            <a:pPr algn="ctr"/>
            <a:r>
              <a:rPr lang="en-US" dirty="0">
                <a:latin typeface="+mn-lt"/>
              </a:rPr>
              <a:t>Religious interpretations of the Bible are called:</a:t>
            </a:r>
          </a:p>
          <a:p>
            <a:pPr algn="ctr"/>
            <a:r>
              <a:rPr lang="en-US" sz="3200" dirty="0">
                <a:solidFill>
                  <a:srgbClr val="FFFF00"/>
                </a:solidFill>
                <a:latin typeface="+mn-lt"/>
              </a:rPr>
              <a:t>doctrines.</a:t>
            </a:r>
          </a:p>
          <a:p>
            <a:pPr algn="ctr"/>
            <a:r>
              <a:rPr lang="en-US" dirty="0">
                <a:solidFill>
                  <a:srgbClr val="FFFF00"/>
                </a:solidFill>
                <a:latin typeface="+mn-lt"/>
              </a:rPr>
              <a:t>Differing doctrines lead to denominations.</a:t>
            </a:r>
          </a:p>
          <a:p>
            <a:pPr algn="ctr"/>
            <a:r>
              <a:rPr lang="en-US" dirty="0">
                <a:latin typeface="+mn-lt"/>
              </a:rPr>
              <a:t>Scientific Interpretations of the natural world are called:</a:t>
            </a:r>
            <a:r>
              <a:rPr lang="en-US" sz="3200" dirty="0">
                <a:solidFill>
                  <a:schemeClr val="accent2"/>
                </a:solidFill>
                <a:latin typeface="+mn-lt"/>
              </a:rPr>
              <a:t> </a:t>
            </a:r>
          </a:p>
          <a:p>
            <a:pPr algn="ctr"/>
            <a:r>
              <a:rPr lang="en-US" sz="3200" dirty="0">
                <a:solidFill>
                  <a:srgbClr val="FFFF00"/>
                </a:solidFill>
                <a:latin typeface="+mn-lt"/>
              </a:rPr>
              <a:t>theories.</a:t>
            </a:r>
          </a:p>
          <a:p>
            <a:pPr algn="ctr"/>
            <a:r>
              <a:rPr lang="en-US" dirty="0">
                <a:solidFill>
                  <a:srgbClr val="FFFF00"/>
                </a:solidFill>
                <a:latin typeface="+mn-lt"/>
              </a:rPr>
              <a:t>Some theories are more correct than others.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533400" y="838200"/>
            <a:ext cx="3124200" cy="1676400"/>
          </a:xfrm>
          <a:prstGeom prst="rect">
            <a:avLst/>
          </a:prstGeom>
          <a:solidFill>
            <a:srgbClr val="FFFFCC"/>
          </a:solidFill>
          <a:ln w="38100">
            <a:solidFill>
              <a:schemeClr val="tx1"/>
            </a:solidFill>
            <a:miter lim="800000"/>
            <a:headEnd/>
            <a:tailEnd/>
          </a:ln>
          <a:effectLst/>
        </p:spPr>
        <p:txBody>
          <a:bodyPr wrap="none" anchor="ctr"/>
          <a:lstStyle/>
          <a:p>
            <a:pPr algn="ctr"/>
            <a:r>
              <a:rPr lang="en-US" sz="2000" dirty="0"/>
              <a:t> </a:t>
            </a:r>
            <a:r>
              <a:rPr lang="en-US" dirty="0">
                <a:solidFill>
                  <a:schemeClr val="bg1"/>
                </a:solidFill>
                <a:latin typeface="+mn-lt"/>
              </a:rPr>
              <a:t>Some Christians </a:t>
            </a:r>
          </a:p>
          <a:p>
            <a:pPr algn="ctr"/>
            <a:r>
              <a:rPr lang="en-US" dirty="0">
                <a:solidFill>
                  <a:schemeClr val="bg1"/>
                </a:solidFill>
                <a:latin typeface="+mn-lt"/>
              </a:rPr>
              <a:t>reject scientific </a:t>
            </a:r>
          </a:p>
          <a:p>
            <a:pPr algn="ctr"/>
            <a:r>
              <a:rPr lang="en-US" dirty="0">
                <a:solidFill>
                  <a:schemeClr val="bg1"/>
                </a:solidFill>
                <a:latin typeface="+mn-lt"/>
              </a:rPr>
              <a:t>concepts as being </a:t>
            </a:r>
          </a:p>
          <a:p>
            <a:pPr algn="ctr"/>
            <a:r>
              <a:rPr lang="en-US" dirty="0">
                <a:solidFill>
                  <a:schemeClr val="bg1"/>
                </a:solidFill>
                <a:latin typeface="+mn-lt"/>
              </a:rPr>
              <a:t>atheistic and evil.</a:t>
            </a:r>
          </a:p>
        </p:txBody>
      </p:sp>
      <p:sp>
        <p:nvSpPr>
          <p:cNvPr id="8196" name="Rectangle 4" descr="60%"/>
          <p:cNvSpPr>
            <a:spLocks noChangeArrowheads="1"/>
          </p:cNvSpPr>
          <p:nvPr/>
        </p:nvSpPr>
        <p:spPr bwMode="auto">
          <a:xfrm>
            <a:off x="5029200" y="762000"/>
            <a:ext cx="3657600" cy="1828800"/>
          </a:xfrm>
          <a:prstGeom prst="rect">
            <a:avLst/>
          </a:prstGeom>
          <a:pattFill prst="pct60">
            <a:fgClr>
              <a:srgbClr val="CCFFFF"/>
            </a:fgClr>
            <a:bgClr>
              <a:srgbClr val="FFFFFF"/>
            </a:bgClr>
          </a:pattFill>
          <a:ln w="38100">
            <a:solidFill>
              <a:schemeClr val="tx1"/>
            </a:solidFill>
            <a:miter lim="800000"/>
            <a:headEnd/>
            <a:tailEnd/>
          </a:ln>
          <a:effectLst/>
        </p:spPr>
        <p:txBody>
          <a:bodyPr wrap="none" anchor="ctr"/>
          <a:lstStyle/>
          <a:p>
            <a:pPr algn="ctr"/>
            <a:r>
              <a:rPr lang="en-US" dirty="0">
                <a:solidFill>
                  <a:schemeClr val="bg1"/>
                </a:solidFill>
                <a:latin typeface="+mn-lt"/>
              </a:rPr>
              <a:t>Some Scientists reject </a:t>
            </a:r>
          </a:p>
          <a:p>
            <a:pPr algn="ctr"/>
            <a:r>
              <a:rPr lang="en-US" dirty="0">
                <a:solidFill>
                  <a:schemeClr val="bg1"/>
                </a:solidFill>
                <a:latin typeface="+mn-lt"/>
              </a:rPr>
              <a:t>Christianity as being </a:t>
            </a:r>
          </a:p>
          <a:p>
            <a:pPr algn="ctr"/>
            <a:r>
              <a:rPr lang="en-US" dirty="0">
                <a:solidFill>
                  <a:schemeClr val="bg1"/>
                </a:solidFill>
                <a:latin typeface="+mn-lt"/>
              </a:rPr>
              <a:t>superstitious, illogical </a:t>
            </a:r>
          </a:p>
          <a:p>
            <a:pPr algn="ctr"/>
            <a:r>
              <a:rPr lang="en-US" dirty="0">
                <a:solidFill>
                  <a:schemeClr val="bg1"/>
                </a:solidFill>
                <a:latin typeface="+mn-lt"/>
              </a:rPr>
              <a:t>and dogmatic</a:t>
            </a:r>
            <a:r>
              <a:rPr lang="en-US" dirty="0">
                <a:solidFill>
                  <a:schemeClr val="bg1"/>
                </a:solidFill>
              </a:rPr>
              <a:t>.</a:t>
            </a:r>
          </a:p>
        </p:txBody>
      </p:sp>
      <p:sp>
        <p:nvSpPr>
          <p:cNvPr id="8197" name="Text Box 5"/>
          <p:cNvSpPr txBox="1">
            <a:spLocks noChangeArrowheads="1"/>
          </p:cNvSpPr>
          <p:nvPr/>
        </p:nvSpPr>
        <p:spPr bwMode="auto">
          <a:xfrm>
            <a:off x="1973448" y="2895600"/>
            <a:ext cx="4689104" cy="1778949"/>
          </a:xfrm>
          <a:prstGeom prst="rect">
            <a:avLst/>
          </a:prstGeom>
          <a:noFill/>
          <a:ln w="9525">
            <a:noFill/>
            <a:miter lim="800000"/>
            <a:headEnd/>
            <a:tailEnd/>
          </a:ln>
          <a:effectLst/>
        </p:spPr>
        <p:txBody>
          <a:bodyPr wrap="none">
            <a:spAutoFit/>
          </a:bodyPr>
          <a:lstStyle/>
          <a:p>
            <a:pPr algn="ctr">
              <a:spcBef>
                <a:spcPct val="20000"/>
              </a:spcBef>
            </a:pPr>
            <a:r>
              <a:rPr lang="en-US" sz="2800" dirty="0">
                <a:latin typeface="+mn-lt"/>
              </a:rPr>
              <a:t>The so-called conflict between</a:t>
            </a:r>
          </a:p>
          <a:p>
            <a:pPr algn="ctr">
              <a:spcBef>
                <a:spcPct val="20000"/>
              </a:spcBef>
            </a:pPr>
            <a:r>
              <a:rPr lang="en-US" sz="4000" dirty="0">
                <a:solidFill>
                  <a:srgbClr val="FFCC00"/>
                </a:solidFill>
                <a:effectLst>
                  <a:outerShdw blurRad="38100" dist="38100" dir="2700000" algn="tl">
                    <a:srgbClr val="C0C0C0"/>
                  </a:outerShdw>
                </a:effectLst>
                <a:latin typeface="+mn-lt"/>
              </a:rPr>
              <a:t>Religion </a:t>
            </a:r>
            <a:r>
              <a:rPr lang="en-US" sz="2800" b="0" dirty="0">
                <a:latin typeface="+mn-lt"/>
              </a:rPr>
              <a:t>and </a:t>
            </a:r>
            <a:r>
              <a:rPr lang="en-US" sz="4000" dirty="0">
                <a:solidFill>
                  <a:schemeClr val="accent2"/>
                </a:solidFill>
                <a:latin typeface="+mn-lt"/>
              </a:rPr>
              <a:t>Science</a:t>
            </a:r>
            <a:endParaRPr lang="en-US" sz="4000" dirty="0">
              <a:solidFill>
                <a:srgbClr val="FFCC00"/>
              </a:solidFill>
              <a:effectLst>
                <a:outerShdw blurRad="38100" dist="38100" dir="2700000" algn="tl">
                  <a:srgbClr val="C0C0C0"/>
                </a:outerShdw>
              </a:effectLst>
              <a:latin typeface="+mn-lt"/>
            </a:endParaRPr>
          </a:p>
          <a:p>
            <a:pPr algn="ctr">
              <a:spcBef>
                <a:spcPct val="20000"/>
              </a:spcBef>
            </a:pPr>
            <a:r>
              <a:rPr lang="en-US" sz="2800" dirty="0">
                <a:latin typeface="+mn-lt"/>
              </a:rPr>
              <a:t>Is really between</a:t>
            </a:r>
          </a:p>
        </p:txBody>
      </p:sp>
      <p:pic>
        <p:nvPicPr>
          <p:cNvPr id="8198" name="Picture 6"/>
          <p:cNvPicPr>
            <a:picLocks noChangeAspect="1" noChangeArrowheads="1"/>
          </p:cNvPicPr>
          <p:nvPr/>
        </p:nvPicPr>
        <p:blipFill>
          <a:blip r:embed="rId3" cstate="print"/>
          <a:srcRect/>
          <a:stretch>
            <a:fillRect/>
          </a:stretch>
        </p:blipFill>
        <p:spPr bwMode="auto">
          <a:xfrm>
            <a:off x="3657600" y="609600"/>
            <a:ext cx="1347788" cy="2247900"/>
          </a:xfrm>
          <a:prstGeom prst="rect">
            <a:avLst/>
          </a:prstGeom>
          <a:noFill/>
          <a:ln w="9525">
            <a:noFill/>
            <a:miter lim="800000"/>
            <a:headEnd/>
            <a:tailEnd/>
          </a:ln>
          <a:effectLst/>
        </p:spPr>
      </p:pic>
      <p:grpSp>
        <p:nvGrpSpPr>
          <p:cNvPr id="2" name="Group 12"/>
          <p:cNvGrpSpPr>
            <a:grpSpLocks/>
          </p:cNvGrpSpPr>
          <p:nvPr/>
        </p:nvGrpSpPr>
        <p:grpSpPr bwMode="auto">
          <a:xfrm>
            <a:off x="4800600" y="4953000"/>
            <a:ext cx="2209800" cy="1066800"/>
            <a:chOff x="3072" y="2928"/>
            <a:chExt cx="1440" cy="672"/>
          </a:xfrm>
        </p:grpSpPr>
        <p:sp>
          <p:nvSpPr>
            <p:cNvPr id="8202" name="Rectangle 10"/>
            <p:cNvSpPr>
              <a:spLocks noChangeArrowheads="1"/>
            </p:cNvSpPr>
            <p:nvPr/>
          </p:nvSpPr>
          <p:spPr bwMode="auto">
            <a:xfrm>
              <a:off x="3072" y="2928"/>
              <a:ext cx="1440" cy="672"/>
            </a:xfrm>
            <a:prstGeom prst="rect">
              <a:avLst/>
            </a:prstGeom>
            <a:solidFill>
              <a:srgbClr val="CCFFFF"/>
            </a:solidFill>
            <a:ln w="38100">
              <a:solidFill>
                <a:schemeClr val="tx1"/>
              </a:solidFill>
              <a:miter lim="800000"/>
              <a:headEnd/>
              <a:tailEnd/>
            </a:ln>
            <a:effectLst/>
          </p:spPr>
          <p:txBody>
            <a:bodyPr wrap="none" anchor="ctr"/>
            <a:lstStyle/>
            <a:p>
              <a:endParaRPr lang="en-US" dirty="0"/>
            </a:p>
          </p:txBody>
        </p:sp>
        <p:sp>
          <p:nvSpPr>
            <p:cNvPr id="8199" name="Text Box 7"/>
            <p:cNvSpPr txBox="1">
              <a:spLocks noChangeArrowheads="1"/>
            </p:cNvSpPr>
            <p:nvPr/>
          </p:nvSpPr>
          <p:spPr bwMode="auto">
            <a:xfrm>
              <a:off x="3216" y="2975"/>
              <a:ext cx="1145" cy="601"/>
            </a:xfrm>
            <a:prstGeom prst="rect">
              <a:avLst/>
            </a:prstGeom>
            <a:solidFill>
              <a:srgbClr val="CCFFFF"/>
            </a:solidFill>
            <a:ln w="9525">
              <a:noFill/>
              <a:miter lim="800000"/>
              <a:headEnd/>
              <a:tailEnd/>
            </a:ln>
            <a:effectLst/>
          </p:spPr>
          <p:txBody>
            <a:bodyPr wrap="none">
              <a:spAutoFit/>
            </a:bodyPr>
            <a:lstStyle/>
            <a:p>
              <a:r>
                <a:rPr lang="en-US" sz="2800" b="0" dirty="0">
                  <a:solidFill>
                    <a:schemeClr val="bg1"/>
                  </a:solidFill>
                  <a:latin typeface="+mn-lt"/>
                </a:rPr>
                <a:t>Scientists</a:t>
              </a:r>
            </a:p>
            <a:p>
              <a:r>
                <a:rPr lang="en-US" sz="2800" b="0" dirty="0">
                  <a:solidFill>
                    <a:schemeClr val="bg1"/>
                  </a:solidFill>
                  <a:latin typeface="+mn-lt"/>
                </a:rPr>
                <a:t>(Theories)</a:t>
              </a:r>
              <a:r>
                <a:rPr lang="en-US" sz="2800" b="0" dirty="0">
                  <a:latin typeface="+mn-lt"/>
                </a:rPr>
                <a:t> </a:t>
              </a:r>
            </a:p>
          </p:txBody>
        </p:sp>
      </p:grpSp>
      <p:grpSp>
        <p:nvGrpSpPr>
          <p:cNvPr id="3" name="Group 18"/>
          <p:cNvGrpSpPr>
            <a:grpSpLocks/>
          </p:cNvGrpSpPr>
          <p:nvPr/>
        </p:nvGrpSpPr>
        <p:grpSpPr bwMode="auto">
          <a:xfrm>
            <a:off x="1676400" y="4953000"/>
            <a:ext cx="2286000" cy="1066800"/>
            <a:chOff x="1056" y="2976"/>
            <a:chExt cx="1440" cy="672"/>
          </a:xfrm>
        </p:grpSpPr>
        <p:sp>
          <p:nvSpPr>
            <p:cNvPr id="8201" name="Rectangle 9"/>
            <p:cNvSpPr>
              <a:spLocks noChangeArrowheads="1"/>
            </p:cNvSpPr>
            <p:nvPr/>
          </p:nvSpPr>
          <p:spPr bwMode="auto">
            <a:xfrm>
              <a:off x="1056" y="2976"/>
              <a:ext cx="1440" cy="672"/>
            </a:xfrm>
            <a:prstGeom prst="rect">
              <a:avLst/>
            </a:prstGeom>
            <a:solidFill>
              <a:srgbClr val="FFFFCC"/>
            </a:solidFill>
            <a:ln w="38100">
              <a:solidFill>
                <a:schemeClr val="tx1"/>
              </a:solidFill>
              <a:miter lim="800000"/>
              <a:headEnd/>
              <a:tailEnd/>
            </a:ln>
            <a:effectLst/>
          </p:spPr>
          <p:txBody>
            <a:bodyPr wrap="none" anchor="ctr"/>
            <a:lstStyle/>
            <a:p>
              <a:endParaRPr lang="en-US" dirty="0"/>
            </a:p>
          </p:txBody>
        </p:sp>
        <p:sp>
          <p:nvSpPr>
            <p:cNvPr id="8200" name="Text Box 8"/>
            <p:cNvSpPr txBox="1">
              <a:spLocks noChangeArrowheads="1"/>
            </p:cNvSpPr>
            <p:nvPr/>
          </p:nvSpPr>
          <p:spPr bwMode="auto">
            <a:xfrm>
              <a:off x="1152" y="3072"/>
              <a:ext cx="1190" cy="547"/>
            </a:xfrm>
            <a:prstGeom prst="rect">
              <a:avLst/>
            </a:prstGeom>
            <a:noFill/>
            <a:ln w="9525">
              <a:noFill/>
              <a:miter lim="800000"/>
              <a:headEnd/>
              <a:tailEnd/>
            </a:ln>
            <a:effectLst/>
          </p:spPr>
          <p:txBody>
            <a:bodyPr wrap="none">
              <a:spAutoFit/>
            </a:bodyPr>
            <a:lstStyle/>
            <a:p>
              <a:pPr>
                <a:lnSpc>
                  <a:spcPct val="90000"/>
                </a:lnSpc>
                <a:spcBef>
                  <a:spcPct val="20000"/>
                </a:spcBef>
              </a:pPr>
              <a:r>
                <a:rPr lang="en-US" sz="2800" b="0" dirty="0">
                  <a:solidFill>
                    <a:schemeClr val="bg1"/>
                  </a:solidFill>
                  <a:latin typeface="+mn-lt"/>
                </a:rPr>
                <a:t>Religionists</a:t>
              </a:r>
            </a:p>
            <a:p>
              <a:pPr>
                <a:lnSpc>
                  <a:spcPct val="70000"/>
                </a:lnSpc>
                <a:spcBef>
                  <a:spcPct val="20000"/>
                </a:spcBef>
              </a:pPr>
              <a:r>
                <a:rPr lang="en-US" sz="2800" b="0" dirty="0">
                  <a:solidFill>
                    <a:schemeClr val="bg1"/>
                  </a:solidFill>
                  <a:latin typeface="+mn-lt"/>
                </a:rPr>
                <a:t>(Doctrine)</a:t>
              </a:r>
              <a:endParaRPr lang="en-US" b="0" dirty="0">
                <a:solidFill>
                  <a:schemeClr val="bg1"/>
                </a:solidFill>
                <a:latin typeface="+mn-lt"/>
              </a:endParaRPr>
            </a:p>
          </p:txBody>
        </p:sp>
      </p:grpSp>
      <p:pic>
        <p:nvPicPr>
          <p:cNvPr id="8205" name="Picture 13"/>
          <p:cNvPicPr>
            <a:picLocks noChangeAspect="1" noChangeArrowheads="1"/>
          </p:cNvPicPr>
          <p:nvPr/>
        </p:nvPicPr>
        <p:blipFill>
          <a:blip r:embed="rId3" cstate="print"/>
          <a:srcRect/>
          <a:stretch>
            <a:fillRect/>
          </a:stretch>
        </p:blipFill>
        <p:spPr bwMode="auto">
          <a:xfrm>
            <a:off x="3986213" y="4800600"/>
            <a:ext cx="800100" cy="1333500"/>
          </a:xfrm>
          <a:prstGeom prst="rect">
            <a:avLst/>
          </a:prstGeom>
          <a:noFill/>
          <a:ln w="9525">
            <a:noFill/>
            <a:miter lim="800000"/>
            <a:headEnd/>
            <a:tailEnd/>
          </a:ln>
          <a:effectLst/>
        </p:spPr>
      </p:pic>
      <p:sp>
        <p:nvSpPr>
          <p:cNvPr id="8207" name="Rectangle 15"/>
          <p:cNvSpPr>
            <a:spLocks noChangeArrowheads="1"/>
          </p:cNvSpPr>
          <p:nvPr/>
        </p:nvSpPr>
        <p:spPr bwMode="auto">
          <a:xfrm>
            <a:off x="3976688" y="2800350"/>
            <a:ext cx="9144000" cy="0"/>
          </a:xfrm>
          <a:prstGeom prst="rect">
            <a:avLst/>
          </a:prstGeom>
          <a:noFill/>
          <a:ln w="9525">
            <a:noFill/>
            <a:miter lim="800000"/>
            <a:headEnd/>
            <a:tailEnd/>
          </a:ln>
          <a:effectLst/>
        </p:spPr>
        <p:txBody>
          <a:bodyPr>
            <a:spAutoFit/>
          </a:bodyPr>
          <a:lstStyle/>
          <a:p>
            <a:endParaRPr lang="en-US" dirty="0"/>
          </a:p>
        </p:txBody>
      </p:sp>
      <p:pic>
        <p:nvPicPr>
          <p:cNvPr id="8206" name="Picture 14"/>
          <p:cNvPicPr>
            <a:picLocks noChangeAspect="1" noChangeArrowheads="1"/>
          </p:cNvPicPr>
          <p:nvPr/>
        </p:nvPicPr>
        <p:blipFill>
          <a:blip r:embed="rId4" cstate="print"/>
          <a:srcRect/>
          <a:stretch>
            <a:fillRect/>
          </a:stretch>
        </p:blipFill>
        <p:spPr bwMode="auto">
          <a:xfrm>
            <a:off x="457200" y="4648200"/>
            <a:ext cx="1190625" cy="1714500"/>
          </a:xfrm>
          <a:prstGeom prst="rect">
            <a:avLst/>
          </a:prstGeom>
          <a:noFill/>
        </p:spPr>
      </p:pic>
      <p:sp>
        <p:nvSpPr>
          <p:cNvPr id="8209" name="Rectangle 17"/>
          <p:cNvSpPr>
            <a:spLocks noChangeArrowheads="1"/>
          </p:cNvSpPr>
          <p:nvPr/>
        </p:nvSpPr>
        <p:spPr bwMode="auto">
          <a:xfrm>
            <a:off x="3948113" y="2857500"/>
            <a:ext cx="9144000" cy="0"/>
          </a:xfrm>
          <a:prstGeom prst="rect">
            <a:avLst/>
          </a:prstGeom>
          <a:noFill/>
          <a:ln w="9525">
            <a:noFill/>
            <a:miter lim="800000"/>
            <a:headEnd/>
            <a:tailEnd/>
          </a:ln>
          <a:effectLst/>
        </p:spPr>
        <p:txBody>
          <a:bodyPr>
            <a:spAutoFit/>
          </a:bodyPr>
          <a:lstStyle/>
          <a:p>
            <a:endParaRPr lang="en-US" dirty="0"/>
          </a:p>
        </p:txBody>
      </p:sp>
      <p:pic>
        <p:nvPicPr>
          <p:cNvPr id="8208" name="Picture 16"/>
          <p:cNvPicPr>
            <a:picLocks noChangeAspect="1" noChangeArrowheads="1"/>
          </p:cNvPicPr>
          <p:nvPr/>
        </p:nvPicPr>
        <p:blipFill>
          <a:blip r:embed="rId5" cstate="print"/>
          <a:srcRect/>
          <a:stretch>
            <a:fillRect/>
          </a:stretch>
        </p:blipFill>
        <p:spPr bwMode="auto">
          <a:xfrm>
            <a:off x="7134225" y="4724400"/>
            <a:ext cx="1247775" cy="1600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 name="AutoShape 10"/>
          <p:cNvSpPr>
            <a:spLocks noChangeArrowheads="1"/>
          </p:cNvSpPr>
          <p:nvPr/>
        </p:nvSpPr>
        <p:spPr bwMode="auto">
          <a:xfrm>
            <a:off x="2971800" y="3352800"/>
            <a:ext cx="4724400" cy="838200"/>
          </a:xfrm>
          <a:prstGeom prst="flowChartAlternateProcess">
            <a:avLst/>
          </a:prstGeom>
          <a:solidFill>
            <a:srgbClr val="FFFFCC"/>
          </a:solidFill>
          <a:ln w="9525">
            <a:noFill/>
            <a:miter lim="800000"/>
            <a:headEnd/>
            <a:tailEnd/>
          </a:ln>
          <a:effectLst/>
        </p:spPr>
        <p:txBody>
          <a:bodyPr wrap="none" anchor="ctr"/>
          <a:lstStyle/>
          <a:p>
            <a:endParaRPr lang="en-US" dirty="0"/>
          </a:p>
        </p:txBody>
      </p:sp>
      <p:sp>
        <p:nvSpPr>
          <p:cNvPr id="7170" name="Rectangle 2"/>
          <p:cNvSpPr>
            <a:spLocks noGrp="1" noChangeArrowheads="1"/>
          </p:cNvSpPr>
          <p:nvPr>
            <p:ph type="title"/>
          </p:nvPr>
        </p:nvSpPr>
        <p:spPr>
          <a:xfrm>
            <a:off x="685800" y="609600"/>
            <a:ext cx="7772400" cy="457200"/>
          </a:xfrm>
        </p:spPr>
        <p:txBody>
          <a:bodyPr>
            <a:normAutofit fontScale="90000"/>
          </a:bodyPr>
          <a:lstStyle/>
          <a:p>
            <a:r>
              <a:rPr lang="en-US" sz="3200" dirty="0"/>
              <a:t> </a:t>
            </a:r>
          </a:p>
        </p:txBody>
      </p:sp>
      <p:sp>
        <p:nvSpPr>
          <p:cNvPr id="7171" name="Rectangle 3"/>
          <p:cNvSpPr>
            <a:spLocks noGrp="1" noChangeArrowheads="1"/>
          </p:cNvSpPr>
          <p:nvPr>
            <p:ph type="body" idx="1"/>
          </p:nvPr>
        </p:nvSpPr>
        <p:spPr>
          <a:xfrm>
            <a:off x="685800" y="2209800"/>
            <a:ext cx="7772400" cy="4267200"/>
          </a:xfrm>
        </p:spPr>
        <p:txBody>
          <a:bodyPr/>
          <a:lstStyle/>
          <a:p>
            <a:pPr>
              <a:buFontTx/>
              <a:buNone/>
            </a:pPr>
            <a:r>
              <a:rPr lang="en-US" sz="2800" dirty="0"/>
              <a:t> </a:t>
            </a:r>
          </a:p>
        </p:txBody>
      </p:sp>
      <p:sp>
        <p:nvSpPr>
          <p:cNvPr id="7173" name="Rectangle 5"/>
          <p:cNvSpPr>
            <a:spLocks noChangeArrowheads="1"/>
          </p:cNvSpPr>
          <p:nvPr/>
        </p:nvSpPr>
        <p:spPr bwMode="auto">
          <a:xfrm>
            <a:off x="3857625" y="2571750"/>
            <a:ext cx="9144000" cy="0"/>
          </a:xfrm>
          <a:prstGeom prst="rect">
            <a:avLst/>
          </a:prstGeom>
          <a:noFill/>
          <a:ln w="9525">
            <a:noFill/>
            <a:miter lim="800000"/>
            <a:headEnd/>
            <a:tailEnd/>
          </a:ln>
          <a:effectLst/>
        </p:spPr>
        <p:txBody>
          <a:bodyPr>
            <a:spAutoFit/>
          </a:bodyPr>
          <a:lstStyle/>
          <a:p>
            <a:endParaRPr lang="en-US" dirty="0"/>
          </a:p>
        </p:txBody>
      </p:sp>
      <p:pic>
        <p:nvPicPr>
          <p:cNvPr id="7172" name="Picture 4"/>
          <p:cNvPicPr>
            <a:picLocks noChangeAspect="1" noChangeArrowheads="1"/>
          </p:cNvPicPr>
          <p:nvPr/>
        </p:nvPicPr>
        <p:blipFill>
          <a:blip r:embed="rId3" cstate="print"/>
          <a:srcRect/>
          <a:stretch>
            <a:fillRect/>
          </a:stretch>
        </p:blipFill>
        <p:spPr bwMode="auto">
          <a:xfrm>
            <a:off x="647700" y="3733800"/>
            <a:ext cx="2000250" cy="2400300"/>
          </a:xfrm>
          <a:prstGeom prst="rect">
            <a:avLst/>
          </a:prstGeom>
          <a:noFill/>
        </p:spPr>
      </p:pic>
      <p:sp>
        <p:nvSpPr>
          <p:cNvPr id="7174" name="Text Box 6"/>
          <p:cNvSpPr txBox="1">
            <a:spLocks noChangeArrowheads="1"/>
          </p:cNvSpPr>
          <p:nvPr/>
        </p:nvSpPr>
        <p:spPr bwMode="auto">
          <a:xfrm>
            <a:off x="2971800" y="4572000"/>
            <a:ext cx="5334000" cy="1569660"/>
          </a:xfrm>
          <a:prstGeom prst="rect">
            <a:avLst/>
          </a:prstGeom>
          <a:noFill/>
          <a:ln w="9525">
            <a:noFill/>
            <a:miter lim="800000"/>
            <a:headEnd/>
            <a:tailEnd/>
          </a:ln>
          <a:effectLst/>
        </p:spPr>
        <p:txBody>
          <a:bodyPr>
            <a:spAutoFit/>
          </a:bodyPr>
          <a:lstStyle/>
          <a:p>
            <a:r>
              <a:rPr lang="en-US" sz="2400" i="1" dirty="0">
                <a:solidFill>
                  <a:srgbClr val="FFFF00"/>
                </a:solidFill>
                <a:latin typeface="+mn-lt"/>
                <a:cs typeface="Times New Roman" pitchFamily="18" charset="0"/>
              </a:rPr>
              <a:t>"Science without religion is lame </a:t>
            </a:r>
          </a:p>
          <a:p>
            <a:r>
              <a:rPr lang="en-US" sz="2400" i="1" dirty="0">
                <a:solidFill>
                  <a:srgbClr val="FFFF00"/>
                </a:solidFill>
                <a:latin typeface="+mn-lt"/>
                <a:cs typeface="Times New Roman" pitchFamily="18" charset="0"/>
              </a:rPr>
              <a:t>and religion without science is blind."</a:t>
            </a:r>
          </a:p>
          <a:p>
            <a:r>
              <a:rPr lang="en-US" sz="2400" dirty="0">
                <a:latin typeface="+mn-lt"/>
                <a:cs typeface="Times New Roman" pitchFamily="18" charset="0"/>
              </a:rPr>
              <a:t>-- Albert Einstein, 1879-1955, </a:t>
            </a:r>
          </a:p>
          <a:p>
            <a:r>
              <a:rPr lang="en-US" sz="2400" dirty="0">
                <a:latin typeface="+mn-lt"/>
                <a:cs typeface="Times New Roman" pitchFamily="18" charset="0"/>
              </a:rPr>
              <a:t>    Nobel Prize winner in Physics</a:t>
            </a:r>
          </a:p>
        </p:txBody>
      </p:sp>
      <p:sp>
        <p:nvSpPr>
          <p:cNvPr id="7175" name="Text Box 7"/>
          <p:cNvSpPr txBox="1">
            <a:spLocks noChangeArrowheads="1"/>
          </p:cNvSpPr>
          <p:nvPr/>
        </p:nvSpPr>
        <p:spPr bwMode="auto">
          <a:xfrm>
            <a:off x="838200" y="445061"/>
            <a:ext cx="7591425" cy="2899255"/>
          </a:xfrm>
          <a:prstGeom prst="rect">
            <a:avLst/>
          </a:prstGeom>
          <a:noFill/>
          <a:ln w="9525">
            <a:noFill/>
            <a:miter lim="800000"/>
            <a:headEnd/>
            <a:tailEnd/>
          </a:ln>
          <a:effectLst/>
        </p:spPr>
        <p:txBody>
          <a:bodyPr wrap="square">
            <a:spAutoFit/>
          </a:bodyPr>
          <a:lstStyle/>
          <a:p>
            <a:pPr algn="ctr"/>
            <a:r>
              <a:rPr lang="en-US" sz="3200" dirty="0">
                <a:solidFill>
                  <a:srgbClr val="FFFF00"/>
                </a:solidFill>
                <a:latin typeface="+mj-lt"/>
              </a:rPr>
              <a:t>Science IS compatible with a living, creative, active God.</a:t>
            </a:r>
          </a:p>
          <a:p>
            <a:pPr algn="ctr">
              <a:lnSpc>
                <a:spcPct val="70000"/>
              </a:lnSpc>
            </a:pPr>
            <a:endParaRPr lang="en-US" sz="3200" dirty="0">
              <a:solidFill>
                <a:schemeClr val="accent2"/>
              </a:solidFill>
              <a:latin typeface="+mj-lt"/>
            </a:endParaRPr>
          </a:p>
          <a:p>
            <a:pPr algn="ctr"/>
            <a:r>
              <a:rPr lang="en-US" sz="3200" dirty="0">
                <a:solidFill>
                  <a:srgbClr val="FFFF00"/>
                </a:solidFill>
                <a:latin typeface="+mj-lt"/>
              </a:rPr>
              <a:t>Science exists in a universe created by God and operates by the rules set in place by God.</a:t>
            </a:r>
          </a:p>
        </p:txBody>
      </p:sp>
      <p:sp>
        <p:nvSpPr>
          <p:cNvPr id="7176" name="Text Box 8"/>
          <p:cNvSpPr txBox="1">
            <a:spLocks noChangeArrowheads="1"/>
          </p:cNvSpPr>
          <p:nvPr/>
        </p:nvSpPr>
        <p:spPr bwMode="auto">
          <a:xfrm>
            <a:off x="3383544" y="3367545"/>
            <a:ext cx="3975768" cy="830997"/>
          </a:xfrm>
          <a:prstGeom prst="rect">
            <a:avLst/>
          </a:prstGeom>
          <a:noFill/>
          <a:ln w="9525">
            <a:noFill/>
            <a:miter lim="800000"/>
            <a:headEnd/>
            <a:tailEnd/>
          </a:ln>
          <a:effectLst/>
        </p:spPr>
        <p:txBody>
          <a:bodyPr wrap="none">
            <a:spAutoFit/>
          </a:bodyPr>
          <a:lstStyle/>
          <a:p>
            <a:pPr algn="ctr"/>
            <a:r>
              <a:rPr lang="en-US" sz="2400" dirty="0">
                <a:solidFill>
                  <a:schemeClr val="bg1"/>
                </a:solidFill>
                <a:latin typeface="+mn-lt"/>
              </a:rPr>
              <a:t>Many scientists have come to </a:t>
            </a:r>
          </a:p>
          <a:p>
            <a:pPr algn="ctr"/>
            <a:r>
              <a:rPr lang="en-US" sz="2400" dirty="0">
                <a:solidFill>
                  <a:schemeClr val="bg1"/>
                </a:solidFill>
                <a:latin typeface="+mn-lt"/>
              </a:rPr>
              <a:t>realize the truth.</a:t>
            </a:r>
          </a:p>
        </p:txBody>
      </p:sp>
      <p:sp>
        <p:nvSpPr>
          <p:cNvPr id="3" name="TextBox 2">
            <a:extLst>
              <a:ext uri="{FF2B5EF4-FFF2-40B4-BE49-F238E27FC236}">
                <a16:creationId xmlns:a16="http://schemas.microsoft.com/office/drawing/2014/main" id="{1F2C4139-6D61-EDE1-DC24-6E9F8CB2B56B}"/>
              </a:ext>
            </a:extLst>
          </p:cNvPr>
          <p:cNvSpPr txBox="1"/>
          <p:nvPr/>
        </p:nvSpPr>
        <p:spPr>
          <a:xfrm>
            <a:off x="535026" y="6088324"/>
            <a:ext cx="1674774" cy="261610"/>
          </a:xfrm>
          <a:prstGeom prst="rect">
            <a:avLst/>
          </a:prstGeom>
          <a:noFill/>
        </p:spPr>
        <p:txBody>
          <a:bodyPr wrap="square">
            <a:spAutoFit/>
          </a:bodyPr>
          <a:lstStyle/>
          <a:p>
            <a:r>
              <a:rPr lang="en-US" sz="1100" dirty="0"/>
              <a:t>ClipArt Gallery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457200" y="2959100"/>
            <a:ext cx="8229600" cy="1981200"/>
            <a:chOff x="288" y="1632"/>
            <a:chExt cx="5184" cy="1248"/>
          </a:xfrm>
        </p:grpSpPr>
        <p:sp>
          <p:nvSpPr>
            <p:cNvPr id="32772" name="Rectangle 4"/>
            <p:cNvSpPr>
              <a:spLocks noChangeArrowheads="1"/>
            </p:cNvSpPr>
            <p:nvPr/>
          </p:nvSpPr>
          <p:spPr bwMode="auto">
            <a:xfrm>
              <a:off x="288" y="1632"/>
              <a:ext cx="5184" cy="1248"/>
            </a:xfrm>
            <a:prstGeom prst="rect">
              <a:avLst/>
            </a:prstGeom>
            <a:solidFill>
              <a:srgbClr val="FFFFCC"/>
            </a:solidFill>
            <a:ln w="38100">
              <a:solidFill>
                <a:schemeClr val="tx1"/>
              </a:solidFill>
              <a:miter lim="800000"/>
              <a:headEnd/>
              <a:tailEnd/>
            </a:ln>
            <a:effectLst/>
          </p:spPr>
          <p:txBody>
            <a:bodyPr wrap="none" anchor="ctr"/>
            <a:lstStyle/>
            <a:p>
              <a:endParaRPr lang="en-US" dirty="0"/>
            </a:p>
          </p:txBody>
        </p:sp>
        <p:sp>
          <p:nvSpPr>
            <p:cNvPr id="32773" name="Text Box 5"/>
            <p:cNvSpPr txBox="1">
              <a:spLocks noChangeArrowheads="1"/>
            </p:cNvSpPr>
            <p:nvPr/>
          </p:nvSpPr>
          <p:spPr bwMode="auto">
            <a:xfrm>
              <a:off x="379" y="1761"/>
              <a:ext cx="5002" cy="989"/>
            </a:xfrm>
            <a:prstGeom prst="rect">
              <a:avLst/>
            </a:prstGeom>
            <a:noFill/>
            <a:ln w="9525">
              <a:noFill/>
              <a:miter lim="800000"/>
              <a:headEnd/>
              <a:tailEnd/>
            </a:ln>
            <a:effectLst/>
          </p:spPr>
          <p:txBody>
            <a:bodyPr>
              <a:spAutoFit/>
            </a:bodyPr>
            <a:lstStyle/>
            <a:p>
              <a:r>
                <a:rPr lang="en-US" sz="2400" dirty="0">
                  <a:solidFill>
                    <a:schemeClr val="bg1"/>
                  </a:solidFill>
                  <a:latin typeface="+mn-lt"/>
                </a:rPr>
                <a:t>On the other hand, some Christians attribute to the Bible anti-science viewpoints that simply aren’t found in scripture.  We must interpret the scriptures in proper context and without bias.</a:t>
              </a:r>
            </a:p>
          </p:txBody>
        </p:sp>
      </p:grpSp>
      <p:grpSp>
        <p:nvGrpSpPr>
          <p:cNvPr id="3" name="Group 6"/>
          <p:cNvGrpSpPr>
            <a:grpSpLocks/>
          </p:cNvGrpSpPr>
          <p:nvPr/>
        </p:nvGrpSpPr>
        <p:grpSpPr bwMode="auto">
          <a:xfrm>
            <a:off x="419100" y="1066800"/>
            <a:ext cx="8305800" cy="1676400"/>
            <a:chOff x="264" y="432"/>
            <a:chExt cx="5232" cy="1056"/>
          </a:xfrm>
        </p:grpSpPr>
        <p:sp>
          <p:nvSpPr>
            <p:cNvPr id="32775" name="Rectangle 7"/>
            <p:cNvSpPr>
              <a:spLocks noChangeArrowheads="1"/>
            </p:cNvSpPr>
            <p:nvPr/>
          </p:nvSpPr>
          <p:spPr bwMode="auto">
            <a:xfrm>
              <a:off x="288" y="432"/>
              <a:ext cx="5184" cy="1056"/>
            </a:xfrm>
            <a:prstGeom prst="rect">
              <a:avLst/>
            </a:prstGeom>
            <a:solidFill>
              <a:srgbClr val="FFFFCC"/>
            </a:solidFill>
            <a:ln w="38100">
              <a:solidFill>
                <a:schemeClr val="tx1"/>
              </a:solidFill>
              <a:miter lim="800000"/>
              <a:headEnd/>
              <a:tailEnd/>
            </a:ln>
            <a:effectLst/>
          </p:spPr>
          <p:txBody>
            <a:bodyPr wrap="none" anchor="ctr"/>
            <a:lstStyle/>
            <a:p>
              <a:endParaRPr lang="en-US" dirty="0"/>
            </a:p>
          </p:txBody>
        </p:sp>
        <p:sp>
          <p:nvSpPr>
            <p:cNvPr id="32776" name="Text Box 8"/>
            <p:cNvSpPr txBox="1">
              <a:spLocks noChangeArrowheads="1"/>
            </p:cNvSpPr>
            <p:nvPr/>
          </p:nvSpPr>
          <p:spPr bwMode="auto">
            <a:xfrm>
              <a:off x="264" y="499"/>
              <a:ext cx="5232" cy="989"/>
            </a:xfrm>
            <a:prstGeom prst="rect">
              <a:avLst/>
            </a:prstGeom>
            <a:noFill/>
            <a:ln w="9525">
              <a:noFill/>
              <a:miter lim="800000"/>
              <a:headEnd/>
              <a:tailEnd/>
            </a:ln>
            <a:effectLst/>
          </p:spPr>
          <p:txBody>
            <a:bodyPr>
              <a:spAutoFit/>
            </a:bodyPr>
            <a:lstStyle/>
            <a:p>
              <a:r>
                <a:rPr lang="en-US" sz="2400" dirty="0">
                  <a:solidFill>
                    <a:schemeClr val="bg1"/>
                  </a:solidFill>
                  <a:latin typeface="+mn-lt"/>
                </a:rPr>
                <a:t>For many, scientific knowledge allows them to rely on the logic of science and reject religion as unnecessary.  This is a </a:t>
              </a:r>
              <a:r>
                <a:rPr lang="en-US" sz="2400" dirty="0">
                  <a:solidFill>
                    <a:schemeClr val="accent2"/>
                  </a:solidFill>
                  <a:latin typeface="+mn-lt"/>
                </a:rPr>
                <a:t>false sense of security</a:t>
              </a:r>
              <a:r>
                <a:rPr lang="en-US" sz="2400" dirty="0">
                  <a:latin typeface="+mn-lt"/>
                </a:rPr>
                <a:t> </a:t>
              </a:r>
              <a:r>
                <a:rPr lang="en-US" sz="2400" dirty="0">
                  <a:solidFill>
                    <a:schemeClr val="bg1"/>
                  </a:solidFill>
                  <a:latin typeface="+mn-lt"/>
                </a:rPr>
                <a:t>since science cannot find a way to open the gates of eternity.</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Apologetics</a:t>
            </a:r>
          </a:p>
        </p:txBody>
      </p:sp>
      <p:sp>
        <p:nvSpPr>
          <p:cNvPr id="3" name="Content Placeholder 2"/>
          <p:cNvSpPr>
            <a:spLocks noGrp="1"/>
          </p:cNvSpPr>
          <p:nvPr>
            <p:ph idx="1"/>
          </p:nvPr>
        </p:nvSpPr>
        <p:spPr/>
        <p:txBody>
          <a:bodyPr/>
          <a:lstStyle/>
          <a:p>
            <a:r>
              <a:rPr lang="en-US" dirty="0"/>
              <a:t>From the Greek- “Apologia”</a:t>
            </a:r>
          </a:p>
          <a:p>
            <a:pPr lvl="1"/>
            <a:r>
              <a:rPr lang="en-US" dirty="0"/>
              <a:t>Verbal defense, speech in defense</a:t>
            </a:r>
          </a:p>
          <a:p>
            <a:pPr lvl="2"/>
            <a:r>
              <a:rPr lang="en-US" dirty="0"/>
              <a:t>1 Peter 3:15</a:t>
            </a:r>
          </a:p>
          <a:p>
            <a:pPr lvl="2"/>
            <a:r>
              <a:rPr lang="en-US" dirty="0"/>
              <a:t>Phil 1:16</a:t>
            </a:r>
          </a:p>
          <a:p>
            <a:pPr lvl="1"/>
            <a:r>
              <a:rPr lang="en-US" dirty="0"/>
              <a:t>Used 8 times in the New Testament</a:t>
            </a:r>
          </a:p>
          <a:p>
            <a:r>
              <a:rPr lang="en-US" dirty="0"/>
              <a:t>Doubts Arise</a:t>
            </a:r>
          </a:p>
          <a:p>
            <a:pPr lvl="1"/>
            <a:r>
              <a:rPr lang="en-US" dirty="0"/>
              <a:t>In EVERYONE, none are peculiar to me/you</a:t>
            </a:r>
          </a:p>
          <a:p>
            <a:pPr lvl="1"/>
            <a:r>
              <a:rPr lang="en-US" dirty="0"/>
              <a:t>This is a tool for pre-evangelism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Apologetics</a:t>
            </a:r>
          </a:p>
        </p:txBody>
      </p:sp>
      <p:sp>
        <p:nvSpPr>
          <p:cNvPr id="3" name="Content Placeholder 2"/>
          <p:cNvSpPr>
            <a:spLocks noGrp="1"/>
          </p:cNvSpPr>
          <p:nvPr>
            <p:ph idx="1"/>
          </p:nvPr>
        </p:nvSpPr>
        <p:spPr/>
        <p:txBody>
          <a:bodyPr/>
          <a:lstStyle/>
          <a:p>
            <a:r>
              <a:rPr lang="en-US" dirty="0"/>
              <a:t>God warned about blind credulity</a:t>
            </a:r>
          </a:p>
          <a:p>
            <a:pPr lvl="1"/>
            <a:r>
              <a:rPr lang="en-US" dirty="0"/>
              <a:t>Mark 4:24, Luke 8:18, 1 Thess 5:21,  1 John 4:1</a:t>
            </a:r>
          </a:p>
          <a:p>
            <a:pPr lvl="1"/>
            <a:r>
              <a:rPr lang="en-US" dirty="0"/>
              <a:t>Not all evidence is good</a:t>
            </a:r>
          </a:p>
          <a:p>
            <a:pPr lvl="2"/>
            <a:r>
              <a:rPr lang="en-US" dirty="0"/>
              <a:t>The Lost day of Joshua found</a:t>
            </a:r>
          </a:p>
          <a:p>
            <a:pPr lvl="2"/>
            <a:r>
              <a:rPr lang="en-US" dirty="0"/>
              <a:t>The Nephilim found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45410" name="Picture 2"/>
          <p:cNvPicPr>
            <a:picLocks noGrp="1" noChangeAspect="1" noChangeArrowheads="1"/>
          </p:cNvPicPr>
          <p:nvPr>
            <p:ph idx="1"/>
          </p:nvPr>
        </p:nvPicPr>
        <p:blipFill>
          <a:blip r:embed="rId3" cstate="print"/>
          <a:srcRect/>
          <a:stretch>
            <a:fillRect/>
          </a:stretch>
        </p:blipFill>
        <p:spPr bwMode="auto">
          <a:xfrm>
            <a:off x="152400" y="3324226"/>
            <a:ext cx="4343400" cy="3329342"/>
          </a:xfrm>
          <a:prstGeom prst="rect">
            <a:avLst/>
          </a:prstGeom>
          <a:noFill/>
          <a:ln w="9525">
            <a:noFill/>
            <a:miter lim="800000"/>
            <a:headEnd/>
            <a:tailEnd/>
          </a:ln>
        </p:spPr>
      </p:pic>
      <p:pic>
        <p:nvPicPr>
          <p:cNvPr id="145411" name="Picture 3"/>
          <p:cNvPicPr>
            <a:picLocks noChangeAspect="1" noChangeArrowheads="1"/>
          </p:cNvPicPr>
          <p:nvPr/>
        </p:nvPicPr>
        <p:blipFill>
          <a:blip r:embed="rId4" cstate="print"/>
          <a:srcRect/>
          <a:stretch>
            <a:fillRect/>
          </a:stretch>
        </p:blipFill>
        <p:spPr bwMode="auto">
          <a:xfrm>
            <a:off x="152400" y="152400"/>
            <a:ext cx="4321215" cy="3200400"/>
          </a:xfrm>
          <a:prstGeom prst="rect">
            <a:avLst/>
          </a:prstGeom>
          <a:noFill/>
          <a:ln w="9525">
            <a:noFill/>
            <a:miter lim="800000"/>
            <a:headEnd/>
            <a:tailEnd/>
          </a:ln>
        </p:spPr>
      </p:pic>
      <p:pic>
        <p:nvPicPr>
          <p:cNvPr id="145413" name="Picture 5"/>
          <p:cNvPicPr>
            <a:picLocks noChangeAspect="1" noChangeArrowheads="1"/>
          </p:cNvPicPr>
          <p:nvPr/>
        </p:nvPicPr>
        <p:blipFill>
          <a:blip r:embed="rId5" cstate="print"/>
          <a:srcRect/>
          <a:stretch>
            <a:fillRect/>
          </a:stretch>
        </p:blipFill>
        <p:spPr bwMode="auto">
          <a:xfrm>
            <a:off x="4800600" y="228600"/>
            <a:ext cx="4216189" cy="6337458"/>
          </a:xfrm>
          <a:prstGeom prst="rect">
            <a:avLst/>
          </a:prstGeom>
          <a:noFill/>
          <a:ln w="9525">
            <a:noFill/>
            <a:miter lim="800000"/>
            <a:headEnd/>
            <a:tailEnd/>
          </a:ln>
        </p:spPr>
      </p:pic>
      <p:sp>
        <p:nvSpPr>
          <p:cNvPr id="4" name="TextBox 3">
            <a:extLst>
              <a:ext uri="{FF2B5EF4-FFF2-40B4-BE49-F238E27FC236}">
                <a16:creationId xmlns:a16="http://schemas.microsoft.com/office/drawing/2014/main" id="{9FB582F7-F898-D118-47E5-4186E221E576}"/>
              </a:ext>
            </a:extLst>
          </p:cNvPr>
          <p:cNvSpPr txBox="1"/>
          <p:nvPr/>
        </p:nvSpPr>
        <p:spPr>
          <a:xfrm>
            <a:off x="152400" y="6550223"/>
            <a:ext cx="9321589" cy="307777"/>
          </a:xfrm>
          <a:prstGeom prst="rect">
            <a:avLst/>
          </a:prstGeom>
          <a:noFill/>
        </p:spPr>
        <p:txBody>
          <a:bodyPr wrap="square">
            <a:spAutoFit/>
          </a:bodyPr>
          <a:lstStyle/>
          <a:p>
            <a:r>
              <a:rPr lang="en-US" sz="1400" dirty="0"/>
              <a:t>https://dougsarchaeology.wordpress.com/2011/10/25/archaeologists-find-giants-in-greece-oh-no-here-we-go/</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Outline</a:t>
            </a:r>
          </a:p>
        </p:txBody>
      </p:sp>
      <p:sp>
        <p:nvSpPr>
          <p:cNvPr id="3" name="Content Placeholder 2"/>
          <p:cNvSpPr>
            <a:spLocks noGrp="1"/>
          </p:cNvSpPr>
          <p:nvPr>
            <p:ph idx="1"/>
          </p:nvPr>
        </p:nvSpPr>
        <p:spPr>
          <a:xfrm>
            <a:off x="457200" y="1600200"/>
            <a:ext cx="8229600" cy="4114800"/>
          </a:xfrm>
        </p:spPr>
        <p:txBody>
          <a:bodyPr/>
          <a:lstStyle/>
          <a:p>
            <a:r>
              <a:rPr lang="en-US" dirty="0">
                <a:solidFill>
                  <a:srgbClr val="FFFF00"/>
                </a:solidFill>
              </a:rPr>
              <a:t>Introduction</a:t>
            </a:r>
          </a:p>
          <a:p>
            <a:r>
              <a:rPr lang="en-US" dirty="0"/>
              <a:t>Existence of God/Evidence in Other Cultures</a:t>
            </a:r>
          </a:p>
          <a:p>
            <a:r>
              <a:rPr lang="en-US" dirty="0"/>
              <a:t>Natural Revelation</a:t>
            </a:r>
          </a:p>
          <a:p>
            <a:r>
              <a:rPr lang="en-US" dirty="0"/>
              <a:t>Natural Revelation- Medicine</a:t>
            </a:r>
          </a:p>
          <a:p>
            <a:r>
              <a:rPr lang="en-US" dirty="0"/>
              <a:t>Did Jesus live </a:t>
            </a:r>
          </a:p>
          <a:p>
            <a:r>
              <a:rPr lang="en-US" dirty="0"/>
              <a:t>What did Jesus claim</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solidFill>
                  <a:srgbClr val="FFFFCC"/>
                </a:solidFill>
              </a:rPr>
              <a:t>Apologetics</a:t>
            </a:r>
          </a:p>
        </p:txBody>
      </p:sp>
      <p:sp>
        <p:nvSpPr>
          <p:cNvPr id="3" name="Content Placeholder 2"/>
          <p:cNvSpPr>
            <a:spLocks noGrp="1"/>
          </p:cNvSpPr>
          <p:nvPr>
            <p:ph idx="1"/>
          </p:nvPr>
        </p:nvSpPr>
        <p:spPr/>
        <p:txBody>
          <a:bodyPr/>
          <a:lstStyle/>
          <a:p>
            <a:r>
              <a:rPr lang="en-US" dirty="0">
                <a:solidFill>
                  <a:srgbClr val="FFFFFF"/>
                </a:solidFill>
              </a:rPr>
              <a:t>God warned about blind credulity</a:t>
            </a:r>
          </a:p>
          <a:p>
            <a:pPr lvl="1"/>
            <a:r>
              <a:rPr lang="en-US" dirty="0">
                <a:solidFill>
                  <a:srgbClr val="FFFFFF"/>
                </a:solidFill>
              </a:rPr>
              <a:t>Mark 4:24, Luke 8:18, 1 John 4:1, 1 Thess 5:21</a:t>
            </a:r>
          </a:p>
          <a:p>
            <a:pPr lvl="1"/>
            <a:r>
              <a:rPr lang="en-US" dirty="0">
                <a:solidFill>
                  <a:srgbClr val="FFFFFF"/>
                </a:solidFill>
              </a:rPr>
              <a:t>Not all evidence is good</a:t>
            </a:r>
          </a:p>
          <a:p>
            <a:pPr lvl="2"/>
            <a:r>
              <a:rPr lang="en-US" dirty="0">
                <a:solidFill>
                  <a:srgbClr val="FFFFFF"/>
                </a:solidFill>
              </a:rPr>
              <a:t>The Lost day of Joshua found</a:t>
            </a:r>
          </a:p>
          <a:p>
            <a:pPr lvl="2"/>
            <a:r>
              <a:rPr lang="en-US" dirty="0">
                <a:solidFill>
                  <a:srgbClr val="FFFFFF"/>
                </a:solidFill>
              </a:rPr>
              <a:t>The Nephilim found</a:t>
            </a:r>
          </a:p>
          <a:p>
            <a:pPr lvl="1"/>
            <a:r>
              <a:rPr lang="en-US" dirty="0">
                <a:solidFill>
                  <a:srgbClr val="FFFFFF"/>
                </a:solidFill>
              </a:rPr>
              <a:t>What if things change?</a:t>
            </a:r>
          </a:p>
          <a:p>
            <a:pPr lvl="2"/>
            <a:r>
              <a:rPr lang="en-US" dirty="0">
                <a:solidFill>
                  <a:srgbClr val="FFFFFF"/>
                </a:solidFill>
              </a:rPr>
              <a:t>Where was the Red Sea </a:t>
            </a:r>
            <a:r>
              <a:rPr lang="en-US" dirty="0"/>
              <a:t>Crossing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map of egypt with black text&#10;&#10;Description automatically generated">
            <a:extLst>
              <a:ext uri="{FF2B5EF4-FFF2-40B4-BE49-F238E27FC236}">
                <a16:creationId xmlns:a16="http://schemas.microsoft.com/office/drawing/2014/main" id="{30539452-4227-C16C-A71A-66B18F2B766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l="5277" t="3101" r="8500" b="14834"/>
          <a:stretch/>
        </p:blipFill>
        <p:spPr>
          <a:xfrm>
            <a:off x="1981200" y="152400"/>
            <a:ext cx="5285014" cy="6630816"/>
          </a:xfrm>
        </p:spPr>
      </p:pic>
      <p:sp>
        <p:nvSpPr>
          <p:cNvPr id="2" name="Title 1"/>
          <p:cNvSpPr>
            <a:spLocks noGrp="1"/>
          </p:cNvSpPr>
          <p:nvPr>
            <p:ph type="title"/>
          </p:nvPr>
        </p:nvSpPr>
        <p:spPr/>
        <p:txBody>
          <a:bodyPr/>
          <a:lstStyle/>
          <a:p>
            <a:endParaRPr lang="en-US" dirty="0"/>
          </a:p>
        </p:txBody>
      </p:sp>
      <p:sp>
        <p:nvSpPr>
          <p:cNvPr id="5" name="Freeform 4"/>
          <p:cNvSpPr/>
          <p:nvPr/>
        </p:nvSpPr>
        <p:spPr>
          <a:xfrm>
            <a:off x="2194832" y="1828800"/>
            <a:ext cx="4857750" cy="4257675"/>
          </a:xfrm>
          <a:custGeom>
            <a:avLst/>
            <a:gdLst>
              <a:gd name="connsiteX0" fmla="*/ 0 w 4857750"/>
              <a:gd name="connsiteY0" fmla="*/ 0 h 4257675"/>
              <a:gd name="connsiteX1" fmla="*/ 219075 w 4857750"/>
              <a:gd name="connsiteY1" fmla="*/ 28575 h 4257675"/>
              <a:gd name="connsiteX2" fmla="*/ 247650 w 4857750"/>
              <a:gd name="connsiteY2" fmla="*/ 47625 h 4257675"/>
              <a:gd name="connsiteX3" fmla="*/ 304800 w 4857750"/>
              <a:gd name="connsiteY3" fmla="*/ 95250 h 4257675"/>
              <a:gd name="connsiteX4" fmla="*/ 390525 w 4857750"/>
              <a:gd name="connsiteY4" fmla="*/ 133350 h 4257675"/>
              <a:gd name="connsiteX5" fmla="*/ 438150 w 4857750"/>
              <a:gd name="connsiteY5" fmla="*/ 190500 h 4257675"/>
              <a:gd name="connsiteX6" fmla="*/ 495300 w 4857750"/>
              <a:gd name="connsiteY6" fmla="*/ 238125 h 4257675"/>
              <a:gd name="connsiteX7" fmla="*/ 514350 w 4857750"/>
              <a:gd name="connsiteY7" fmla="*/ 266700 h 4257675"/>
              <a:gd name="connsiteX8" fmla="*/ 571500 w 4857750"/>
              <a:gd name="connsiteY8" fmla="*/ 304800 h 4257675"/>
              <a:gd name="connsiteX9" fmla="*/ 600075 w 4857750"/>
              <a:gd name="connsiteY9" fmla="*/ 323850 h 4257675"/>
              <a:gd name="connsiteX10" fmla="*/ 628650 w 4857750"/>
              <a:gd name="connsiteY10" fmla="*/ 342900 h 4257675"/>
              <a:gd name="connsiteX11" fmla="*/ 657225 w 4857750"/>
              <a:gd name="connsiteY11" fmla="*/ 371475 h 4257675"/>
              <a:gd name="connsiteX12" fmla="*/ 704850 w 4857750"/>
              <a:gd name="connsiteY12" fmla="*/ 381000 h 4257675"/>
              <a:gd name="connsiteX13" fmla="*/ 733425 w 4857750"/>
              <a:gd name="connsiteY13" fmla="*/ 390525 h 4257675"/>
              <a:gd name="connsiteX14" fmla="*/ 790575 w 4857750"/>
              <a:gd name="connsiteY14" fmla="*/ 438150 h 4257675"/>
              <a:gd name="connsiteX15" fmla="*/ 828675 w 4857750"/>
              <a:gd name="connsiteY15" fmla="*/ 447675 h 4257675"/>
              <a:gd name="connsiteX16" fmla="*/ 895350 w 4857750"/>
              <a:gd name="connsiteY16" fmla="*/ 476250 h 4257675"/>
              <a:gd name="connsiteX17" fmla="*/ 962025 w 4857750"/>
              <a:gd name="connsiteY17" fmla="*/ 533400 h 4257675"/>
              <a:gd name="connsiteX18" fmla="*/ 990600 w 4857750"/>
              <a:gd name="connsiteY18" fmla="*/ 542925 h 4257675"/>
              <a:gd name="connsiteX19" fmla="*/ 1057275 w 4857750"/>
              <a:gd name="connsiteY19" fmla="*/ 600075 h 4257675"/>
              <a:gd name="connsiteX20" fmla="*/ 1085850 w 4857750"/>
              <a:gd name="connsiteY20" fmla="*/ 628650 h 4257675"/>
              <a:gd name="connsiteX21" fmla="*/ 1171575 w 4857750"/>
              <a:gd name="connsiteY21" fmla="*/ 676275 h 4257675"/>
              <a:gd name="connsiteX22" fmla="*/ 1285875 w 4857750"/>
              <a:gd name="connsiteY22" fmla="*/ 657225 h 4257675"/>
              <a:gd name="connsiteX23" fmla="*/ 1371600 w 4857750"/>
              <a:gd name="connsiteY23" fmla="*/ 666750 h 4257675"/>
              <a:gd name="connsiteX24" fmla="*/ 1400175 w 4857750"/>
              <a:gd name="connsiteY24" fmla="*/ 676275 h 4257675"/>
              <a:gd name="connsiteX25" fmla="*/ 1457325 w 4857750"/>
              <a:gd name="connsiteY25" fmla="*/ 723900 h 4257675"/>
              <a:gd name="connsiteX26" fmla="*/ 1466850 w 4857750"/>
              <a:gd name="connsiteY26" fmla="*/ 752475 h 4257675"/>
              <a:gd name="connsiteX27" fmla="*/ 1485900 w 4857750"/>
              <a:gd name="connsiteY27" fmla="*/ 781050 h 4257675"/>
              <a:gd name="connsiteX28" fmla="*/ 1495425 w 4857750"/>
              <a:gd name="connsiteY28" fmla="*/ 847725 h 4257675"/>
              <a:gd name="connsiteX29" fmla="*/ 1514475 w 4857750"/>
              <a:gd name="connsiteY29" fmla="*/ 914400 h 4257675"/>
              <a:gd name="connsiteX30" fmla="*/ 1533525 w 4857750"/>
              <a:gd name="connsiteY30" fmla="*/ 952500 h 4257675"/>
              <a:gd name="connsiteX31" fmla="*/ 1552575 w 4857750"/>
              <a:gd name="connsiteY31" fmla="*/ 1009650 h 4257675"/>
              <a:gd name="connsiteX32" fmla="*/ 1571625 w 4857750"/>
              <a:gd name="connsiteY32" fmla="*/ 1047750 h 4257675"/>
              <a:gd name="connsiteX33" fmla="*/ 1590675 w 4857750"/>
              <a:gd name="connsiteY33" fmla="*/ 1114425 h 4257675"/>
              <a:gd name="connsiteX34" fmla="*/ 1609725 w 4857750"/>
              <a:gd name="connsiteY34" fmla="*/ 1257300 h 4257675"/>
              <a:gd name="connsiteX35" fmla="*/ 1628775 w 4857750"/>
              <a:gd name="connsiteY35" fmla="*/ 1285875 h 4257675"/>
              <a:gd name="connsiteX36" fmla="*/ 1647825 w 4857750"/>
              <a:gd name="connsiteY36" fmla="*/ 1466850 h 4257675"/>
              <a:gd name="connsiteX37" fmla="*/ 1676400 w 4857750"/>
              <a:gd name="connsiteY37" fmla="*/ 1533525 h 4257675"/>
              <a:gd name="connsiteX38" fmla="*/ 1685925 w 4857750"/>
              <a:gd name="connsiteY38" fmla="*/ 1571625 h 4257675"/>
              <a:gd name="connsiteX39" fmla="*/ 1695450 w 4857750"/>
              <a:gd name="connsiteY39" fmla="*/ 1600200 h 4257675"/>
              <a:gd name="connsiteX40" fmla="*/ 1704975 w 4857750"/>
              <a:gd name="connsiteY40" fmla="*/ 1638300 h 4257675"/>
              <a:gd name="connsiteX41" fmla="*/ 1724025 w 4857750"/>
              <a:gd name="connsiteY41" fmla="*/ 1666875 h 4257675"/>
              <a:gd name="connsiteX42" fmla="*/ 1743075 w 4857750"/>
              <a:gd name="connsiteY42" fmla="*/ 1733550 h 4257675"/>
              <a:gd name="connsiteX43" fmla="*/ 1762125 w 4857750"/>
              <a:gd name="connsiteY43" fmla="*/ 1771650 h 4257675"/>
              <a:gd name="connsiteX44" fmla="*/ 1781175 w 4857750"/>
              <a:gd name="connsiteY44" fmla="*/ 1866900 h 4257675"/>
              <a:gd name="connsiteX45" fmla="*/ 1790700 w 4857750"/>
              <a:gd name="connsiteY45" fmla="*/ 1914525 h 4257675"/>
              <a:gd name="connsiteX46" fmla="*/ 1809750 w 4857750"/>
              <a:gd name="connsiteY46" fmla="*/ 1943100 h 4257675"/>
              <a:gd name="connsiteX47" fmla="*/ 1838325 w 4857750"/>
              <a:gd name="connsiteY47" fmla="*/ 2009775 h 4257675"/>
              <a:gd name="connsiteX48" fmla="*/ 1885950 w 4857750"/>
              <a:gd name="connsiteY48" fmla="*/ 2066925 h 4257675"/>
              <a:gd name="connsiteX49" fmla="*/ 1905000 w 4857750"/>
              <a:gd name="connsiteY49" fmla="*/ 2095500 h 4257675"/>
              <a:gd name="connsiteX50" fmla="*/ 1933575 w 4857750"/>
              <a:gd name="connsiteY50" fmla="*/ 2133600 h 4257675"/>
              <a:gd name="connsiteX51" fmla="*/ 1952625 w 4857750"/>
              <a:gd name="connsiteY51" fmla="*/ 2190750 h 4257675"/>
              <a:gd name="connsiteX52" fmla="*/ 1971675 w 4857750"/>
              <a:gd name="connsiteY52" fmla="*/ 2228850 h 4257675"/>
              <a:gd name="connsiteX53" fmla="*/ 1981200 w 4857750"/>
              <a:gd name="connsiteY53" fmla="*/ 2266950 h 4257675"/>
              <a:gd name="connsiteX54" fmla="*/ 2019300 w 4857750"/>
              <a:gd name="connsiteY54" fmla="*/ 2295525 h 4257675"/>
              <a:gd name="connsiteX55" fmla="*/ 2085975 w 4857750"/>
              <a:gd name="connsiteY55" fmla="*/ 2352675 h 4257675"/>
              <a:gd name="connsiteX56" fmla="*/ 2114550 w 4857750"/>
              <a:gd name="connsiteY56" fmla="*/ 2400300 h 4257675"/>
              <a:gd name="connsiteX57" fmla="*/ 2124075 w 4857750"/>
              <a:gd name="connsiteY57" fmla="*/ 2428875 h 4257675"/>
              <a:gd name="connsiteX58" fmla="*/ 2171700 w 4857750"/>
              <a:gd name="connsiteY58" fmla="*/ 2486025 h 4257675"/>
              <a:gd name="connsiteX59" fmla="*/ 2190750 w 4857750"/>
              <a:gd name="connsiteY59" fmla="*/ 2552700 h 4257675"/>
              <a:gd name="connsiteX60" fmla="*/ 2209800 w 4857750"/>
              <a:gd name="connsiteY60" fmla="*/ 2581275 h 4257675"/>
              <a:gd name="connsiteX61" fmla="*/ 2228850 w 4857750"/>
              <a:gd name="connsiteY61" fmla="*/ 2628900 h 4257675"/>
              <a:gd name="connsiteX62" fmla="*/ 2238375 w 4857750"/>
              <a:gd name="connsiteY62" fmla="*/ 2667000 h 4257675"/>
              <a:gd name="connsiteX63" fmla="*/ 2257425 w 4857750"/>
              <a:gd name="connsiteY63" fmla="*/ 2714625 h 4257675"/>
              <a:gd name="connsiteX64" fmla="*/ 2266950 w 4857750"/>
              <a:gd name="connsiteY64" fmla="*/ 2762250 h 4257675"/>
              <a:gd name="connsiteX65" fmla="*/ 2305050 w 4857750"/>
              <a:gd name="connsiteY65" fmla="*/ 2847975 h 4257675"/>
              <a:gd name="connsiteX66" fmla="*/ 2324100 w 4857750"/>
              <a:gd name="connsiteY66" fmla="*/ 2905125 h 4257675"/>
              <a:gd name="connsiteX67" fmla="*/ 2362200 w 4857750"/>
              <a:gd name="connsiteY67" fmla="*/ 2962275 h 4257675"/>
              <a:gd name="connsiteX68" fmla="*/ 2371725 w 4857750"/>
              <a:gd name="connsiteY68" fmla="*/ 3009900 h 4257675"/>
              <a:gd name="connsiteX69" fmla="*/ 2400300 w 4857750"/>
              <a:gd name="connsiteY69" fmla="*/ 3067050 h 4257675"/>
              <a:gd name="connsiteX70" fmla="*/ 2419350 w 4857750"/>
              <a:gd name="connsiteY70" fmla="*/ 3143250 h 4257675"/>
              <a:gd name="connsiteX71" fmla="*/ 2428875 w 4857750"/>
              <a:gd name="connsiteY71" fmla="*/ 3171825 h 4257675"/>
              <a:gd name="connsiteX72" fmla="*/ 2447925 w 4857750"/>
              <a:gd name="connsiteY72" fmla="*/ 3200400 h 4257675"/>
              <a:gd name="connsiteX73" fmla="*/ 2476500 w 4857750"/>
              <a:gd name="connsiteY73" fmla="*/ 3228975 h 4257675"/>
              <a:gd name="connsiteX74" fmla="*/ 2505075 w 4857750"/>
              <a:gd name="connsiteY74" fmla="*/ 3295650 h 4257675"/>
              <a:gd name="connsiteX75" fmla="*/ 2562225 w 4857750"/>
              <a:gd name="connsiteY75" fmla="*/ 3419475 h 4257675"/>
              <a:gd name="connsiteX76" fmla="*/ 2619375 w 4857750"/>
              <a:gd name="connsiteY76" fmla="*/ 3495675 h 4257675"/>
              <a:gd name="connsiteX77" fmla="*/ 2667000 w 4857750"/>
              <a:gd name="connsiteY77" fmla="*/ 3581400 h 4257675"/>
              <a:gd name="connsiteX78" fmla="*/ 2695575 w 4857750"/>
              <a:gd name="connsiteY78" fmla="*/ 3609975 h 4257675"/>
              <a:gd name="connsiteX79" fmla="*/ 2724150 w 4857750"/>
              <a:gd name="connsiteY79" fmla="*/ 3619500 h 4257675"/>
              <a:gd name="connsiteX80" fmla="*/ 2771775 w 4857750"/>
              <a:gd name="connsiteY80" fmla="*/ 3657600 h 4257675"/>
              <a:gd name="connsiteX81" fmla="*/ 2828925 w 4857750"/>
              <a:gd name="connsiteY81" fmla="*/ 3676650 h 4257675"/>
              <a:gd name="connsiteX82" fmla="*/ 2867025 w 4857750"/>
              <a:gd name="connsiteY82" fmla="*/ 3733800 h 4257675"/>
              <a:gd name="connsiteX83" fmla="*/ 2895600 w 4857750"/>
              <a:gd name="connsiteY83" fmla="*/ 3819525 h 4257675"/>
              <a:gd name="connsiteX84" fmla="*/ 2905125 w 4857750"/>
              <a:gd name="connsiteY84" fmla="*/ 3848100 h 4257675"/>
              <a:gd name="connsiteX85" fmla="*/ 2981325 w 4857750"/>
              <a:gd name="connsiteY85" fmla="*/ 3962400 h 4257675"/>
              <a:gd name="connsiteX86" fmla="*/ 3000375 w 4857750"/>
              <a:gd name="connsiteY86" fmla="*/ 3990975 h 4257675"/>
              <a:gd name="connsiteX87" fmla="*/ 3019425 w 4857750"/>
              <a:gd name="connsiteY87" fmla="*/ 4048125 h 4257675"/>
              <a:gd name="connsiteX88" fmla="*/ 3038475 w 4857750"/>
              <a:gd name="connsiteY88" fmla="*/ 4076700 h 4257675"/>
              <a:gd name="connsiteX89" fmla="*/ 3067050 w 4857750"/>
              <a:gd name="connsiteY89" fmla="*/ 4114800 h 4257675"/>
              <a:gd name="connsiteX90" fmla="*/ 3086100 w 4857750"/>
              <a:gd name="connsiteY90" fmla="*/ 4152900 h 4257675"/>
              <a:gd name="connsiteX91" fmla="*/ 3190875 w 4857750"/>
              <a:gd name="connsiteY91" fmla="*/ 4219575 h 4257675"/>
              <a:gd name="connsiteX92" fmla="*/ 3248025 w 4857750"/>
              <a:gd name="connsiteY92" fmla="*/ 4238625 h 4257675"/>
              <a:gd name="connsiteX93" fmla="*/ 3276600 w 4857750"/>
              <a:gd name="connsiteY93" fmla="*/ 4257675 h 4257675"/>
              <a:gd name="connsiteX94" fmla="*/ 3467100 w 4857750"/>
              <a:gd name="connsiteY94" fmla="*/ 4229100 h 4257675"/>
              <a:gd name="connsiteX95" fmla="*/ 3495675 w 4857750"/>
              <a:gd name="connsiteY95" fmla="*/ 4219575 h 4257675"/>
              <a:gd name="connsiteX96" fmla="*/ 3533775 w 4857750"/>
              <a:gd name="connsiteY96" fmla="*/ 4191000 h 4257675"/>
              <a:gd name="connsiteX97" fmla="*/ 3571875 w 4857750"/>
              <a:gd name="connsiteY97" fmla="*/ 4181475 h 4257675"/>
              <a:gd name="connsiteX98" fmla="*/ 3600450 w 4857750"/>
              <a:gd name="connsiteY98" fmla="*/ 4171950 h 4257675"/>
              <a:gd name="connsiteX99" fmla="*/ 3638550 w 4857750"/>
              <a:gd name="connsiteY99" fmla="*/ 4162425 h 4257675"/>
              <a:gd name="connsiteX100" fmla="*/ 3705225 w 4857750"/>
              <a:gd name="connsiteY100" fmla="*/ 4124325 h 4257675"/>
              <a:gd name="connsiteX101" fmla="*/ 3790950 w 4857750"/>
              <a:gd name="connsiteY101" fmla="*/ 4105275 h 4257675"/>
              <a:gd name="connsiteX102" fmla="*/ 3819525 w 4857750"/>
              <a:gd name="connsiteY102" fmla="*/ 4086225 h 4257675"/>
              <a:gd name="connsiteX103" fmla="*/ 3876675 w 4857750"/>
              <a:gd name="connsiteY103" fmla="*/ 4067175 h 4257675"/>
              <a:gd name="connsiteX104" fmla="*/ 3905250 w 4857750"/>
              <a:gd name="connsiteY104" fmla="*/ 4057650 h 4257675"/>
              <a:gd name="connsiteX105" fmla="*/ 3971925 w 4857750"/>
              <a:gd name="connsiteY105" fmla="*/ 4048125 h 4257675"/>
              <a:gd name="connsiteX106" fmla="*/ 4057650 w 4857750"/>
              <a:gd name="connsiteY106" fmla="*/ 4019550 h 4257675"/>
              <a:gd name="connsiteX107" fmla="*/ 4124325 w 4857750"/>
              <a:gd name="connsiteY107" fmla="*/ 3981450 h 4257675"/>
              <a:gd name="connsiteX108" fmla="*/ 4171950 w 4857750"/>
              <a:gd name="connsiteY108" fmla="*/ 3962400 h 4257675"/>
              <a:gd name="connsiteX109" fmla="*/ 4257675 w 4857750"/>
              <a:gd name="connsiteY109" fmla="*/ 3924300 h 4257675"/>
              <a:gd name="connsiteX110" fmla="*/ 4381500 w 4857750"/>
              <a:gd name="connsiteY110" fmla="*/ 3905250 h 4257675"/>
              <a:gd name="connsiteX111" fmla="*/ 4419600 w 4857750"/>
              <a:gd name="connsiteY111" fmla="*/ 3895725 h 4257675"/>
              <a:gd name="connsiteX112" fmla="*/ 4857750 w 4857750"/>
              <a:gd name="connsiteY112" fmla="*/ 3895725 h 425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857750" h="4257675">
                <a:moveTo>
                  <a:pt x="0" y="0"/>
                </a:moveTo>
                <a:cubicBezTo>
                  <a:pt x="187540" y="20838"/>
                  <a:pt x="115065" y="7773"/>
                  <a:pt x="219075" y="28575"/>
                </a:cubicBezTo>
                <a:cubicBezTo>
                  <a:pt x="228600" y="34925"/>
                  <a:pt x="238856" y="40296"/>
                  <a:pt x="247650" y="47625"/>
                </a:cubicBezTo>
                <a:cubicBezTo>
                  <a:pt x="273285" y="68988"/>
                  <a:pt x="274394" y="81736"/>
                  <a:pt x="304800" y="95250"/>
                </a:cubicBezTo>
                <a:cubicBezTo>
                  <a:pt x="406815" y="140590"/>
                  <a:pt x="325856" y="90237"/>
                  <a:pt x="390525" y="133350"/>
                </a:cubicBezTo>
                <a:cubicBezTo>
                  <a:pt x="406529" y="181362"/>
                  <a:pt x="389711" y="148981"/>
                  <a:pt x="438150" y="190500"/>
                </a:cubicBezTo>
                <a:cubicBezTo>
                  <a:pt x="502322" y="245505"/>
                  <a:pt x="432145" y="196021"/>
                  <a:pt x="495300" y="238125"/>
                </a:cubicBezTo>
                <a:cubicBezTo>
                  <a:pt x="501650" y="247650"/>
                  <a:pt x="505735" y="259162"/>
                  <a:pt x="514350" y="266700"/>
                </a:cubicBezTo>
                <a:cubicBezTo>
                  <a:pt x="531580" y="281777"/>
                  <a:pt x="552450" y="292100"/>
                  <a:pt x="571500" y="304800"/>
                </a:cubicBezTo>
                <a:lnTo>
                  <a:pt x="600075" y="323850"/>
                </a:lnTo>
                <a:cubicBezTo>
                  <a:pt x="609600" y="330200"/>
                  <a:pt x="620555" y="334805"/>
                  <a:pt x="628650" y="342900"/>
                </a:cubicBezTo>
                <a:cubicBezTo>
                  <a:pt x="638175" y="352425"/>
                  <a:pt x="645177" y="365451"/>
                  <a:pt x="657225" y="371475"/>
                </a:cubicBezTo>
                <a:cubicBezTo>
                  <a:pt x="671705" y="378715"/>
                  <a:pt x="689144" y="377073"/>
                  <a:pt x="704850" y="381000"/>
                </a:cubicBezTo>
                <a:cubicBezTo>
                  <a:pt x="714590" y="383435"/>
                  <a:pt x="723900" y="387350"/>
                  <a:pt x="733425" y="390525"/>
                </a:cubicBezTo>
                <a:cubicBezTo>
                  <a:pt x="750589" y="407689"/>
                  <a:pt x="767368" y="428204"/>
                  <a:pt x="790575" y="438150"/>
                </a:cubicBezTo>
                <a:cubicBezTo>
                  <a:pt x="802607" y="443307"/>
                  <a:pt x="815975" y="444500"/>
                  <a:pt x="828675" y="447675"/>
                </a:cubicBezTo>
                <a:cubicBezTo>
                  <a:pt x="900414" y="495501"/>
                  <a:pt x="809240" y="439346"/>
                  <a:pt x="895350" y="476250"/>
                </a:cubicBezTo>
                <a:cubicBezTo>
                  <a:pt x="932047" y="491977"/>
                  <a:pt x="926534" y="508049"/>
                  <a:pt x="962025" y="533400"/>
                </a:cubicBezTo>
                <a:cubicBezTo>
                  <a:pt x="970195" y="539236"/>
                  <a:pt x="981075" y="539750"/>
                  <a:pt x="990600" y="542925"/>
                </a:cubicBezTo>
                <a:cubicBezTo>
                  <a:pt x="1061505" y="613830"/>
                  <a:pt x="971741" y="526761"/>
                  <a:pt x="1057275" y="600075"/>
                </a:cubicBezTo>
                <a:cubicBezTo>
                  <a:pt x="1067502" y="608841"/>
                  <a:pt x="1075217" y="620380"/>
                  <a:pt x="1085850" y="628650"/>
                </a:cubicBezTo>
                <a:cubicBezTo>
                  <a:pt x="1134978" y="666861"/>
                  <a:pt x="1128461" y="661904"/>
                  <a:pt x="1171575" y="676275"/>
                </a:cubicBezTo>
                <a:cubicBezTo>
                  <a:pt x="1323975" y="625475"/>
                  <a:pt x="1209675" y="644525"/>
                  <a:pt x="1285875" y="657225"/>
                </a:cubicBezTo>
                <a:cubicBezTo>
                  <a:pt x="1314235" y="661952"/>
                  <a:pt x="1343025" y="663575"/>
                  <a:pt x="1371600" y="666750"/>
                </a:cubicBezTo>
                <a:cubicBezTo>
                  <a:pt x="1381125" y="669925"/>
                  <a:pt x="1391195" y="671785"/>
                  <a:pt x="1400175" y="676275"/>
                </a:cubicBezTo>
                <a:cubicBezTo>
                  <a:pt x="1426697" y="689536"/>
                  <a:pt x="1436259" y="702834"/>
                  <a:pt x="1457325" y="723900"/>
                </a:cubicBezTo>
                <a:cubicBezTo>
                  <a:pt x="1460500" y="733425"/>
                  <a:pt x="1462360" y="743495"/>
                  <a:pt x="1466850" y="752475"/>
                </a:cubicBezTo>
                <a:cubicBezTo>
                  <a:pt x="1471970" y="762714"/>
                  <a:pt x="1482611" y="770085"/>
                  <a:pt x="1485900" y="781050"/>
                </a:cubicBezTo>
                <a:cubicBezTo>
                  <a:pt x="1492351" y="802554"/>
                  <a:pt x="1491409" y="825636"/>
                  <a:pt x="1495425" y="847725"/>
                </a:cubicBezTo>
                <a:cubicBezTo>
                  <a:pt x="1497969" y="861717"/>
                  <a:pt x="1508032" y="899367"/>
                  <a:pt x="1514475" y="914400"/>
                </a:cubicBezTo>
                <a:cubicBezTo>
                  <a:pt x="1520068" y="927451"/>
                  <a:pt x="1528252" y="939317"/>
                  <a:pt x="1533525" y="952500"/>
                </a:cubicBezTo>
                <a:cubicBezTo>
                  <a:pt x="1540983" y="971144"/>
                  <a:pt x="1543595" y="991689"/>
                  <a:pt x="1552575" y="1009650"/>
                </a:cubicBezTo>
                <a:cubicBezTo>
                  <a:pt x="1558925" y="1022350"/>
                  <a:pt x="1566032" y="1034699"/>
                  <a:pt x="1571625" y="1047750"/>
                </a:cubicBezTo>
                <a:cubicBezTo>
                  <a:pt x="1579824" y="1066881"/>
                  <a:pt x="1585842" y="1095091"/>
                  <a:pt x="1590675" y="1114425"/>
                </a:cubicBezTo>
                <a:cubicBezTo>
                  <a:pt x="1592096" y="1130060"/>
                  <a:pt x="1595162" y="1223319"/>
                  <a:pt x="1609725" y="1257300"/>
                </a:cubicBezTo>
                <a:cubicBezTo>
                  <a:pt x="1614234" y="1267822"/>
                  <a:pt x="1622425" y="1276350"/>
                  <a:pt x="1628775" y="1285875"/>
                </a:cubicBezTo>
                <a:cubicBezTo>
                  <a:pt x="1634426" y="1364988"/>
                  <a:pt x="1631387" y="1401098"/>
                  <a:pt x="1647825" y="1466850"/>
                </a:cubicBezTo>
                <a:cubicBezTo>
                  <a:pt x="1659651" y="1514156"/>
                  <a:pt x="1655955" y="1479005"/>
                  <a:pt x="1676400" y="1533525"/>
                </a:cubicBezTo>
                <a:cubicBezTo>
                  <a:pt x="1680997" y="1545782"/>
                  <a:pt x="1682329" y="1559038"/>
                  <a:pt x="1685925" y="1571625"/>
                </a:cubicBezTo>
                <a:cubicBezTo>
                  <a:pt x="1688683" y="1581279"/>
                  <a:pt x="1692692" y="1590546"/>
                  <a:pt x="1695450" y="1600200"/>
                </a:cubicBezTo>
                <a:cubicBezTo>
                  <a:pt x="1699046" y="1612787"/>
                  <a:pt x="1699818" y="1626268"/>
                  <a:pt x="1704975" y="1638300"/>
                </a:cubicBezTo>
                <a:cubicBezTo>
                  <a:pt x="1709484" y="1648822"/>
                  <a:pt x="1717675" y="1657350"/>
                  <a:pt x="1724025" y="1666875"/>
                </a:cubicBezTo>
                <a:cubicBezTo>
                  <a:pt x="1728858" y="1686209"/>
                  <a:pt x="1734876" y="1714419"/>
                  <a:pt x="1743075" y="1733550"/>
                </a:cubicBezTo>
                <a:cubicBezTo>
                  <a:pt x="1748668" y="1746601"/>
                  <a:pt x="1755775" y="1758950"/>
                  <a:pt x="1762125" y="1771650"/>
                </a:cubicBezTo>
                <a:cubicBezTo>
                  <a:pt x="1780790" y="1883638"/>
                  <a:pt x="1762230" y="1781646"/>
                  <a:pt x="1781175" y="1866900"/>
                </a:cubicBezTo>
                <a:cubicBezTo>
                  <a:pt x="1784687" y="1882704"/>
                  <a:pt x="1785016" y="1899366"/>
                  <a:pt x="1790700" y="1914525"/>
                </a:cubicBezTo>
                <a:cubicBezTo>
                  <a:pt x="1794720" y="1925244"/>
                  <a:pt x="1804070" y="1933161"/>
                  <a:pt x="1809750" y="1943100"/>
                </a:cubicBezTo>
                <a:cubicBezTo>
                  <a:pt x="1889032" y="2081843"/>
                  <a:pt x="1784895" y="1902914"/>
                  <a:pt x="1838325" y="2009775"/>
                </a:cubicBezTo>
                <a:cubicBezTo>
                  <a:pt x="1856062" y="2045248"/>
                  <a:pt x="1859618" y="2035327"/>
                  <a:pt x="1885950" y="2066925"/>
                </a:cubicBezTo>
                <a:cubicBezTo>
                  <a:pt x="1893279" y="2075719"/>
                  <a:pt x="1898346" y="2086185"/>
                  <a:pt x="1905000" y="2095500"/>
                </a:cubicBezTo>
                <a:cubicBezTo>
                  <a:pt x="1914227" y="2108418"/>
                  <a:pt x="1924050" y="2120900"/>
                  <a:pt x="1933575" y="2133600"/>
                </a:cubicBezTo>
                <a:cubicBezTo>
                  <a:pt x="1939925" y="2152650"/>
                  <a:pt x="1943645" y="2172789"/>
                  <a:pt x="1952625" y="2190750"/>
                </a:cubicBezTo>
                <a:cubicBezTo>
                  <a:pt x="1958975" y="2203450"/>
                  <a:pt x="1966689" y="2215555"/>
                  <a:pt x="1971675" y="2228850"/>
                </a:cubicBezTo>
                <a:cubicBezTo>
                  <a:pt x="1976272" y="2241107"/>
                  <a:pt x="1973591" y="2256298"/>
                  <a:pt x="1981200" y="2266950"/>
                </a:cubicBezTo>
                <a:cubicBezTo>
                  <a:pt x="1990427" y="2279868"/>
                  <a:pt x="2006382" y="2286298"/>
                  <a:pt x="2019300" y="2295525"/>
                </a:cubicBezTo>
                <a:cubicBezTo>
                  <a:pt x="2051724" y="2318685"/>
                  <a:pt x="2057188" y="2315663"/>
                  <a:pt x="2085975" y="2352675"/>
                </a:cubicBezTo>
                <a:cubicBezTo>
                  <a:pt x="2097341" y="2367288"/>
                  <a:pt x="2106271" y="2383741"/>
                  <a:pt x="2114550" y="2400300"/>
                </a:cubicBezTo>
                <a:cubicBezTo>
                  <a:pt x="2119040" y="2409280"/>
                  <a:pt x="2118506" y="2420521"/>
                  <a:pt x="2124075" y="2428875"/>
                </a:cubicBezTo>
                <a:cubicBezTo>
                  <a:pt x="2166206" y="2492072"/>
                  <a:pt x="2140537" y="2423699"/>
                  <a:pt x="2171700" y="2486025"/>
                </a:cubicBezTo>
                <a:cubicBezTo>
                  <a:pt x="2190236" y="2523096"/>
                  <a:pt x="2172439" y="2509974"/>
                  <a:pt x="2190750" y="2552700"/>
                </a:cubicBezTo>
                <a:cubicBezTo>
                  <a:pt x="2195259" y="2563222"/>
                  <a:pt x="2204680" y="2571036"/>
                  <a:pt x="2209800" y="2581275"/>
                </a:cubicBezTo>
                <a:cubicBezTo>
                  <a:pt x="2217446" y="2596568"/>
                  <a:pt x="2223443" y="2612680"/>
                  <a:pt x="2228850" y="2628900"/>
                </a:cubicBezTo>
                <a:cubicBezTo>
                  <a:pt x="2232990" y="2641319"/>
                  <a:pt x="2234235" y="2654581"/>
                  <a:pt x="2238375" y="2667000"/>
                </a:cubicBezTo>
                <a:cubicBezTo>
                  <a:pt x="2243782" y="2683220"/>
                  <a:pt x="2252512" y="2698248"/>
                  <a:pt x="2257425" y="2714625"/>
                </a:cubicBezTo>
                <a:cubicBezTo>
                  <a:pt x="2262077" y="2730132"/>
                  <a:pt x="2262298" y="2746743"/>
                  <a:pt x="2266950" y="2762250"/>
                </a:cubicBezTo>
                <a:cubicBezTo>
                  <a:pt x="2286238" y="2826543"/>
                  <a:pt x="2282535" y="2791688"/>
                  <a:pt x="2305050" y="2847975"/>
                </a:cubicBezTo>
                <a:cubicBezTo>
                  <a:pt x="2312508" y="2866619"/>
                  <a:pt x="2312961" y="2888417"/>
                  <a:pt x="2324100" y="2905125"/>
                </a:cubicBezTo>
                <a:lnTo>
                  <a:pt x="2362200" y="2962275"/>
                </a:lnTo>
                <a:cubicBezTo>
                  <a:pt x="2365375" y="2978150"/>
                  <a:pt x="2366041" y="2994741"/>
                  <a:pt x="2371725" y="3009900"/>
                </a:cubicBezTo>
                <a:cubicBezTo>
                  <a:pt x="2415075" y="3125500"/>
                  <a:pt x="2370727" y="2958616"/>
                  <a:pt x="2400300" y="3067050"/>
                </a:cubicBezTo>
                <a:cubicBezTo>
                  <a:pt x="2407189" y="3092309"/>
                  <a:pt x="2411071" y="3118412"/>
                  <a:pt x="2419350" y="3143250"/>
                </a:cubicBezTo>
                <a:cubicBezTo>
                  <a:pt x="2422525" y="3152775"/>
                  <a:pt x="2424385" y="3162845"/>
                  <a:pt x="2428875" y="3171825"/>
                </a:cubicBezTo>
                <a:cubicBezTo>
                  <a:pt x="2433995" y="3182064"/>
                  <a:pt x="2440596" y="3191606"/>
                  <a:pt x="2447925" y="3200400"/>
                </a:cubicBezTo>
                <a:cubicBezTo>
                  <a:pt x="2456549" y="3210748"/>
                  <a:pt x="2466975" y="3219450"/>
                  <a:pt x="2476500" y="3228975"/>
                </a:cubicBezTo>
                <a:cubicBezTo>
                  <a:pt x="2498838" y="3295988"/>
                  <a:pt x="2469765" y="3213260"/>
                  <a:pt x="2505075" y="3295650"/>
                </a:cubicBezTo>
                <a:cubicBezTo>
                  <a:pt x="2529832" y="3353416"/>
                  <a:pt x="2495944" y="3331101"/>
                  <a:pt x="2562225" y="3419475"/>
                </a:cubicBezTo>
                <a:cubicBezTo>
                  <a:pt x="2581275" y="3444875"/>
                  <a:pt x="2605176" y="3467277"/>
                  <a:pt x="2619375" y="3495675"/>
                </a:cubicBezTo>
                <a:cubicBezTo>
                  <a:pt x="2632945" y="3522815"/>
                  <a:pt x="2649060" y="3557480"/>
                  <a:pt x="2667000" y="3581400"/>
                </a:cubicBezTo>
                <a:cubicBezTo>
                  <a:pt x="2675082" y="3592176"/>
                  <a:pt x="2684367" y="3602503"/>
                  <a:pt x="2695575" y="3609975"/>
                </a:cubicBezTo>
                <a:cubicBezTo>
                  <a:pt x="2703929" y="3615544"/>
                  <a:pt x="2714625" y="3616325"/>
                  <a:pt x="2724150" y="3619500"/>
                </a:cubicBezTo>
                <a:cubicBezTo>
                  <a:pt x="2740025" y="3632200"/>
                  <a:pt x="2753927" y="3647865"/>
                  <a:pt x="2771775" y="3657600"/>
                </a:cubicBezTo>
                <a:cubicBezTo>
                  <a:pt x="2789404" y="3667216"/>
                  <a:pt x="2828925" y="3676650"/>
                  <a:pt x="2828925" y="3676650"/>
                </a:cubicBezTo>
                <a:cubicBezTo>
                  <a:pt x="2841625" y="3695700"/>
                  <a:pt x="2859785" y="3712080"/>
                  <a:pt x="2867025" y="3733800"/>
                </a:cubicBezTo>
                <a:lnTo>
                  <a:pt x="2895600" y="3819525"/>
                </a:lnTo>
                <a:cubicBezTo>
                  <a:pt x="2898775" y="3829050"/>
                  <a:pt x="2899556" y="3839746"/>
                  <a:pt x="2905125" y="3848100"/>
                </a:cubicBezTo>
                <a:lnTo>
                  <a:pt x="2981325" y="3962400"/>
                </a:lnTo>
                <a:cubicBezTo>
                  <a:pt x="2987675" y="3971925"/>
                  <a:pt x="2996755" y="3980115"/>
                  <a:pt x="3000375" y="3990975"/>
                </a:cubicBezTo>
                <a:cubicBezTo>
                  <a:pt x="3006725" y="4010025"/>
                  <a:pt x="3008286" y="4031417"/>
                  <a:pt x="3019425" y="4048125"/>
                </a:cubicBezTo>
                <a:cubicBezTo>
                  <a:pt x="3025775" y="4057650"/>
                  <a:pt x="3031821" y="4067385"/>
                  <a:pt x="3038475" y="4076700"/>
                </a:cubicBezTo>
                <a:cubicBezTo>
                  <a:pt x="3047702" y="4089618"/>
                  <a:pt x="3058636" y="4101338"/>
                  <a:pt x="3067050" y="4114800"/>
                </a:cubicBezTo>
                <a:cubicBezTo>
                  <a:pt x="3074575" y="4126841"/>
                  <a:pt x="3077847" y="4141346"/>
                  <a:pt x="3086100" y="4152900"/>
                </a:cubicBezTo>
                <a:cubicBezTo>
                  <a:pt x="3109969" y="4186317"/>
                  <a:pt x="3154881" y="4207577"/>
                  <a:pt x="3190875" y="4219575"/>
                </a:cubicBezTo>
                <a:cubicBezTo>
                  <a:pt x="3209925" y="4225925"/>
                  <a:pt x="3231317" y="4227486"/>
                  <a:pt x="3248025" y="4238625"/>
                </a:cubicBezTo>
                <a:lnTo>
                  <a:pt x="3276600" y="4257675"/>
                </a:lnTo>
                <a:cubicBezTo>
                  <a:pt x="3315024" y="4252552"/>
                  <a:pt x="3412964" y="4242634"/>
                  <a:pt x="3467100" y="4229100"/>
                </a:cubicBezTo>
                <a:cubicBezTo>
                  <a:pt x="3476840" y="4226665"/>
                  <a:pt x="3486150" y="4222750"/>
                  <a:pt x="3495675" y="4219575"/>
                </a:cubicBezTo>
                <a:cubicBezTo>
                  <a:pt x="3508375" y="4210050"/>
                  <a:pt x="3519576" y="4198100"/>
                  <a:pt x="3533775" y="4191000"/>
                </a:cubicBezTo>
                <a:cubicBezTo>
                  <a:pt x="3545484" y="4185146"/>
                  <a:pt x="3559288" y="4185071"/>
                  <a:pt x="3571875" y="4181475"/>
                </a:cubicBezTo>
                <a:cubicBezTo>
                  <a:pt x="3581529" y="4178717"/>
                  <a:pt x="3590796" y="4174708"/>
                  <a:pt x="3600450" y="4171950"/>
                </a:cubicBezTo>
                <a:cubicBezTo>
                  <a:pt x="3613037" y="4168354"/>
                  <a:pt x="3626293" y="4167022"/>
                  <a:pt x="3638550" y="4162425"/>
                </a:cubicBezTo>
                <a:cubicBezTo>
                  <a:pt x="3705346" y="4137377"/>
                  <a:pt x="3649955" y="4151960"/>
                  <a:pt x="3705225" y="4124325"/>
                </a:cubicBezTo>
                <a:cubicBezTo>
                  <a:pt x="3728673" y="4112601"/>
                  <a:pt x="3769000" y="4108933"/>
                  <a:pt x="3790950" y="4105275"/>
                </a:cubicBezTo>
                <a:cubicBezTo>
                  <a:pt x="3800475" y="4098925"/>
                  <a:pt x="3809064" y="4090874"/>
                  <a:pt x="3819525" y="4086225"/>
                </a:cubicBezTo>
                <a:cubicBezTo>
                  <a:pt x="3837875" y="4078070"/>
                  <a:pt x="3857625" y="4073525"/>
                  <a:pt x="3876675" y="4067175"/>
                </a:cubicBezTo>
                <a:cubicBezTo>
                  <a:pt x="3886200" y="4064000"/>
                  <a:pt x="3895311" y="4059070"/>
                  <a:pt x="3905250" y="4057650"/>
                </a:cubicBezTo>
                <a:lnTo>
                  <a:pt x="3971925" y="4048125"/>
                </a:lnTo>
                <a:cubicBezTo>
                  <a:pt x="4031322" y="4008527"/>
                  <a:pt x="3964320" y="4047549"/>
                  <a:pt x="4057650" y="4019550"/>
                </a:cubicBezTo>
                <a:cubicBezTo>
                  <a:pt x="4099397" y="4007026"/>
                  <a:pt x="4089250" y="3998987"/>
                  <a:pt x="4124325" y="3981450"/>
                </a:cubicBezTo>
                <a:cubicBezTo>
                  <a:pt x="4139618" y="3973804"/>
                  <a:pt x="4156326" y="3969344"/>
                  <a:pt x="4171950" y="3962400"/>
                </a:cubicBezTo>
                <a:cubicBezTo>
                  <a:pt x="4210918" y="3945081"/>
                  <a:pt x="4214236" y="3937332"/>
                  <a:pt x="4257675" y="3924300"/>
                </a:cubicBezTo>
                <a:cubicBezTo>
                  <a:pt x="4294092" y="3913375"/>
                  <a:pt x="4346645" y="3911059"/>
                  <a:pt x="4381500" y="3905250"/>
                </a:cubicBezTo>
                <a:cubicBezTo>
                  <a:pt x="4394413" y="3903098"/>
                  <a:pt x="4406512" y="3895987"/>
                  <a:pt x="4419600" y="3895725"/>
                </a:cubicBezTo>
                <a:cubicBezTo>
                  <a:pt x="4565621" y="3892805"/>
                  <a:pt x="4711700" y="3895725"/>
                  <a:pt x="4857750" y="3895725"/>
                </a:cubicBezTo>
              </a:path>
            </a:pathLst>
          </a:custGeom>
          <a:ln w="3175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Freeform 5"/>
          <p:cNvSpPr/>
          <p:nvPr/>
        </p:nvSpPr>
        <p:spPr>
          <a:xfrm>
            <a:off x="2168812" y="1828800"/>
            <a:ext cx="3596368" cy="3581400"/>
          </a:xfrm>
          <a:custGeom>
            <a:avLst/>
            <a:gdLst>
              <a:gd name="connsiteX0" fmla="*/ 5443 w 3596368"/>
              <a:gd name="connsiteY0" fmla="*/ 0 h 3581400"/>
              <a:gd name="connsiteX1" fmla="*/ 43543 w 3596368"/>
              <a:gd name="connsiteY1" fmla="*/ 38100 h 3581400"/>
              <a:gd name="connsiteX2" fmla="*/ 72118 w 3596368"/>
              <a:gd name="connsiteY2" fmla="*/ 66675 h 3581400"/>
              <a:gd name="connsiteX3" fmla="*/ 129268 w 3596368"/>
              <a:gd name="connsiteY3" fmla="*/ 85725 h 3581400"/>
              <a:gd name="connsiteX4" fmla="*/ 205468 w 3596368"/>
              <a:gd name="connsiteY4" fmla="*/ 76200 h 3581400"/>
              <a:gd name="connsiteX5" fmla="*/ 272143 w 3596368"/>
              <a:gd name="connsiteY5" fmla="*/ 66675 h 3581400"/>
              <a:gd name="connsiteX6" fmla="*/ 462643 w 3596368"/>
              <a:gd name="connsiteY6" fmla="*/ 76200 h 3581400"/>
              <a:gd name="connsiteX7" fmla="*/ 710293 w 3596368"/>
              <a:gd name="connsiteY7" fmla="*/ 85725 h 3581400"/>
              <a:gd name="connsiteX8" fmla="*/ 767443 w 3596368"/>
              <a:gd name="connsiteY8" fmla="*/ 95250 h 3581400"/>
              <a:gd name="connsiteX9" fmla="*/ 796018 w 3596368"/>
              <a:gd name="connsiteY9" fmla="*/ 104775 h 3581400"/>
              <a:gd name="connsiteX10" fmla="*/ 881743 w 3596368"/>
              <a:gd name="connsiteY10" fmla="*/ 114300 h 3581400"/>
              <a:gd name="connsiteX11" fmla="*/ 1253218 w 3596368"/>
              <a:gd name="connsiteY11" fmla="*/ 123825 h 3581400"/>
              <a:gd name="connsiteX12" fmla="*/ 1367518 w 3596368"/>
              <a:gd name="connsiteY12" fmla="*/ 171450 h 3581400"/>
              <a:gd name="connsiteX13" fmla="*/ 1396093 w 3596368"/>
              <a:gd name="connsiteY13" fmla="*/ 190500 h 3581400"/>
              <a:gd name="connsiteX14" fmla="*/ 1405618 w 3596368"/>
              <a:gd name="connsiteY14" fmla="*/ 228600 h 3581400"/>
              <a:gd name="connsiteX15" fmla="*/ 1424668 w 3596368"/>
              <a:gd name="connsiteY15" fmla="*/ 285750 h 3581400"/>
              <a:gd name="connsiteX16" fmla="*/ 1453243 w 3596368"/>
              <a:gd name="connsiteY16" fmla="*/ 352425 h 3581400"/>
              <a:gd name="connsiteX17" fmla="*/ 1481818 w 3596368"/>
              <a:gd name="connsiteY17" fmla="*/ 428625 h 3581400"/>
              <a:gd name="connsiteX18" fmla="*/ 1491343 w 3596368"/>
              <a:gd name="connsiteY18" fmla="*/ 466725 h 3581400"/>
              <a:gd name="connsiteX19" fmla="*/ 1510393 w 3596368"/>
              <a:gd name="connsiteY19" fmla="*/ 504825 h 3581400"/>
              <a:gd name="connsiteX20" fmla="*/ 1538968 w 3596368"/>
              <a:gd name="connsiteY20" fmla="*/ 571500 h 3581400"/>
              <a:gd name="connsiteX21" fmla="*/ 1558018 w 3596368"/>
              <a:gd name="connsiteY21" fmla="*/ 914400 h 3581400"/>
              <a:gd name="connsiteX22" fmla="*/ 1577068 w 3596368"/>
              <a:gd name="connsiteY22" fmla="*/ 1019175 h 3581400"/>
              <a:gd name="connsiteX23" fmla="*/ 1586593 w 3596368"/>
              <a:gd name="connsiteY23" fmla="*/ 1095375 h 3581400"/>
              <a:gd name="connsiteX24" fmla="*/ 1605643 w 3596368"/>
              <a:gd name="connsiteY24" fmla="*/ 1133475 h 3581400"/>
              <a:gd name="connsiteX25" fmla="*/ 1615168 w 3596368"/>
              <a:gd name="connsiteY25" fmla="*/ 1219200 h 3581400"/>
              <a:gd name="connsiteX26" fmla="*/ 1634218 w 3596368"/>
              <a:gd name="connsiteY26" fmla="*/ 1285875 h 3581400"/>
              <a:gd name="connsiteX27" fmla="*/ 1662793 w 3596368"/>
              <a:gd name="connsiteY27" fmla="*/ 1533525 h 3581400"/>
              <a:gd name="connsiteX28" fmla="*/ 1672318 w 3596368"/>
              <a:gd name="connsiteY28" fmla="*/ 1562100 h 3581400"/>
              <a:gd name="connsiteX29" fmla="*/ 1700893 w 3596368"/>
              <a:gd name="connsiteY29" fmla="*/ 1619250 h 3581400"/>
              <a:gd name="connsiteX30" fmla="*/ 1738993 w 3596368"/>
              <a:gd name="connsiteY30" fmla="*/ 1695450 h 3581400"/>
              <a:gd name="connsiteX31" fmla="*/ 1767568 w 3596368"/>
              <a:gd name="connsiteY31" fmla="*/ 1781175 h 3581400"/>
              <a:gd name="connsiteX32" fmla="*/ 1777093 w 3596368"/>
              <a:gd name="connsiteY32" fmla="*/ 1819275 h 3581400"/>
              <a:gd name="connsiteX33" fmla="*/ 1815193 w 3596368"/>
              <a:gd name="connsiteY33" fmla="*/ 1885950 h 3581400"/>
              <a:gd name="connsiteX34" fmla="*/ 1834243 w 3596368"/>
              <a:gd name="connsiteY34" fmla="*/ 1943100 h 3581400"/>
              <a:gd name="connsiteX35" fmla="*/ 1843768 w 3596368"/>
              <a:gd name="connsiteY35" fmla="*/ 1971675 h 3581400"/>
              <a:gd name="connsiteX36" fmla="*/ 1872343 w 3596368"/>
              <a:gd name="connsiteY36" fmla="*/ 2028825 h 3581400"/>
              <a:gd name="connsiteX37" fmla="*/ 1891393 w 3596368"/>
              <a:gd name="connsiteY37" fmla="*/ 2057400 h 3581400"/>
              <a:gd name="connsiteX38" fmla="*/ 1900918 w 3596368"/>
              <a:gd name="connsiteY38" fmla="*/ 2095500 h 3581400"/>
              <a:gd name="connsiteX39" fmla="*/ 1919968 w 3596368"/>
              <a:gd name="connsiteY39" fmla="*/ 2152650 h 3581400"/>
              <a:gd name="connsiteX40" fmla="*/ 1929493 w 3596368"/>
              <a:gd name="connsiteY40" fmla="*/ 2190750 h 3581400"/>
              <a:gd name="connsiteX41" fmla="*/ 1948543 w 3596368"/>
              <a:gd name="connsiteY41" fmla="*/ 2219325 h 3581400"/>
              <a:gd name="connsiteX42" fmla="*/ 1986643 w 3596368"/>
              <a:gd name="connsiteY42" fmla="*/ 2295525 h 3581400"/>
              <a:gd name="connsiteX43" fmla="*/ 2015218 w 3596368"/>
              <a:gd name="connsiteY43" fmla="*/ 2324100 h 3581400"/>
              <a:gd name="connsiteX44" fmla="*/ 2062843 w 3596368"/>
              <a:gd name="connsiteY44" fmla="*/ 2400300 h 3581400"/>
              <a:gd name="connsiteX45" fmla="*/ 2119993 w 3596368"/>
              <a:gd name="connsiteY45" fmla="*/ 2447925 h 3581400"/>
              <a:gd name="connsiteX46" fmla="*/ 2177143 w 3596368"/>
              <a:gd name="connsiteY46" fmla="*/ 2514600 h 3581400"/>
              <a:gd name="connsiteX47" fmla="*/ 2196193 w 3596368"/>
              <a:gd name="connsiteY47" fmla="*/ 2543175 h 3581400"/>
              <a:gd name="connsiteX48" fmla="*/ 2215243 w 3596368"/>
              <a:gd name="connsiteY48" fmla="*/ 2609850 h 3581400"/>
              <a:gd name="connsiteX49" fmla="*/ 2243818 w 3596368"/>
              <a:gd name="connsiteY49" fmla="*/ 2714625 h 3581400"/>
              <a:gd name="connsiteX50" fmla="*/ 2272393 w 3596368"/>
              <a:gd name="connsiteY50" fmla="*/ 2800350 h 3581400"/>
              <a:gd name="connsiteX51" fmla="*/ 2300968 w 3596368"/>
              <a:gd name="connsiteY51" fmla="*/ 2819400 h 3581400"/>
              <a:gd name="connsiteX52" fmla="*/ 2329543 w 3596368"/>
              <a:gd name="connsiteY52" fmla="*/ 2895600 h 3581400"/>
              <a:gd name="connsiteX53" fmla="*/ 2339068 w 3596368"/>
              <a:gd name="connsiteY53" fmla="*/ 2924175 h 3581400"/>
              <a:gd name="connsiteX54" fmla="*/ 2405743 w 3596368"/>
              <a:gd name="connsiteY54" fmla="*/ 3000375 h 3581400"/>
              <a:gd name="connsiteX55" fmla="*/ 2415268 w 3596368"/>
              <a:gd name="connsiteY55" fmla="*/ 3076575 h 3581400"/>
              <a:gd name="connsiteX56" fmla="*/ 2424793 w 3596368"/>
              <a:gd name="connsiteY56" fmla="*/ 3105150 h 3581400"/>
              <a:gd name="connsiteX57" fmla="*/ 2434318 w 3596368"/>
              <a:gd name="connsiteY57" fmla="*/ 3143250 h 3581400"/>
              <a:gd name="connsiteX58" fmla="*/ 2453368 w 3596368"/>
              <a:gd name="connsiteY58" fmla="*/ 3228975 h 3581400"/>
              <a:gd name="connsiteX59" fmla="*/ 2500993 w 3596368"/>
              <a:gd name="connsiteY59" fmla="*/ 3286125 h 3581400"/>
              <a:gd name="connsiteX60" fmla="*/ 2520043 w 3596368"/>
              <a:gd name="connsiteY60" fmla="*/ 3314700 h 3581400"/>
              <a:gd name="connsiteX61" fmla="*/ 2529568 w 3596368"/>
              <a:gd name="connsiteY61" fmla="*/ 3343275 h 3581400"/>
              <a:gd name="connsiteX62" fmla="*/ 2577193 w 3596368"/>
              <a:gd name="connsiteY62" fmla="*/ 3409950 h 3581400"/>
              <a:gd name="connsiteX63" fmla="*/ 2615293 w 3596368"/>
              <a:gd name="connsiteY63" fmla="*/ 3467100 h 3581400"/>
              <a:gd name="connsiteX64" fmla="*/ 2624818 w 3596368"/>
              <a:gd name="connsiteY64" fmla="*/ 3505200 h 3581400"/>
              <a:gd name="connsiteX65" fmla="*/ 2653393 w 3596368"/>
              <a:gd name="connsiteY65" fmla="*/ 3524250 h 3581400"/>
              <a:gd name="connsiteX66" fmla="*/ 2834368 w 3596368"/>
              <a:gd name="connsiteY66" fmla="*/ 3533775 h 3581400"/>
              <a:gd name="connsiteX67" fmla="*/ 2872468 w 3596368"/>
              <a:gd name="connsiteY67" fmla="*/ 3543300 h 3581400"/>
              <a:gd name="connsiteX68" fmla="*/ 2901043 w 3596368"/>
              <a:gd name="connsiteY68" fmla="*/ 3552825 h 3581400"/>
              <a:gd name="connsiteX69" fmla="*/ 2986768 w 3596368"/>
              <a:gd name="connsiteY69" fmla="*/ 3562350 h 3581400"/>
              <a:gd name="connsiteX70" fmla="*/ 3024868 w 3596368"/>
              <a:gd name="connsiteY70" fmla="*/ 3571875 h 3581400"/>
              <a:gd name="connsiteX71" fmla="*/ 3053443 w 3596368"/>
              <a:gd name="connsiteY71" fmla="*/ 3581400 h 3581400"/>
              <a:gd name="connsiteX72" fmla="*/ 3405868 w 3596368"/>
              <a:gd name="connsiteY72" fmla="*/ 3571875 h 3581400"/>
              <a:gd name="connsiteX73" fmla="*/ 3434443 w 3596368"/>
              <a:gd name="connsiteY73" fmla="*/ 3562350 h 3581400"/>
              <a:gd name="connsiteX74" fmla="*/ 3596368 w 3596368"/>
              <a:gd name="connsiteY74" fmla="*/ 3552825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96368" h="3581400">
                <a:moveTo>
                  <a:pt x="5443" y="0"/>
                </a:moveTo>
                <a:cubicBezTo>
                  <a:pt x="23586" y="54429"/>
                  <a:pt x="0" y="9071"/>
                  <a:pt x="43543" y="38100"/>
                </a:cubicBezTo>
                <a:cubicBezTo>
                  <a:pt x="54751" y="45572"/>
                  <a:pt x="60343" y="60133"/>
                  <a:pt x="72118" y="66675"/>
                </a:cubicBezTo>
                <a:cubicBezTo>
                  <a:pt x="89671" y="76427"/>
                  <a:pt x="129268" y="85725"/>
                  <a:pt x="129268" y="85725"/>
                </a:cubicBezTo>
                <a:lnTo>
                  <a:pt x="205468" y="76200"/>
                </a:lnTo>
                <a:cubicBezTo>
                  <a:pt x="227722" y="73233"/>
                  <a:pt x="249692" y="66675"/>
                  <a:pt x="272143" y="66675"/>
                </a:cubicBezTo>
                <a:cubicBezTo>
                  <a:pt x="335722" y="66675"/>
                  <a:pt x="399124" y="73438"/>
                  <a:pt x="462643" y="76200"/>
                </a:cubicBezTo>
                <a:lnTo>
                  <a:pt x="710293" y="85725"/>
                </a:lnTo>
                <a:cubicBezTo>
                  <a:pt x="729343" y="88900"/>
                  <a:pt x="748590" y="91060"/>
                  <a:pt x="767443" y="95250"/>
                </a:cubicBezTo>
                <a:cubicBezTo>
                  <a:pt x="777244" y="97428"/>
                  <a:pt x="786114" y="103124"/>
                  <a:pt x="796018" y="104775"/>
                </a:cubicBezTo>
                <a:cubicBezTo>
                  <a:pt x="824378" y="109502"/>
                  <a:pt x="853017" y="113103"/>
                  <a:pt x="881743" y="114300"/>
                </a:cubicBezTo>
                <a:cubicBezTo>
                  <a:pt x="1005501" y="119457"/>
                  <a:pt x="1129393" y="120650"/>
                  <a:pt x="1253218" y="123825"/>
                </a:cubicBezTo>
                <a:cubicBezTo>
                  <a:pt x="1326437" y="172638"/>
                  <a:pt x="1287784" y="158161"/>
                  <a:pt x="1367518" y="171450"/>
                </a:cubicBezTo>
                <a:cubicBezTo>
                  <a:pt x="1377043" y="177800"/>
                  <a:pt x="1389743" y="180975"/>
                  <a:pt x="1396093" y="190500"/>
                </a:cubicBezTo>
                <a:cubicBezTo>
                  <a:pt x="1403355" y="201392"/>
                  <a:pt x="1401856" y="216061"/>
                  <a:pt x="1405618" y="228600"/>
                </a:cubicBezTo>
                <a:cubicBezTo>
                  <a:pt x="1411388" y="247834"/>
                  <a:pt x="1415688" y="267789"/>
                  <a:pt x="1424668" y="285750"/>
                </a:cubicBezTo>
                <a:cubicBezTo>
                  <a:pt x="1458118" y="352651"/>
                  <a:pt x="1432220" y="296364"/>
                  <a:pt x="1453243" y="352425"/>
                </a:cubicBezTo>
                <a:cubicBezTo>
                  <a:pt x="1465321" y="384633"/>
                  <a:pt x="1473170" y="398357"/>
                  <a:pt x="1481818" y="428625"/>
                </a:cubicBezTo>
                <a:cubicBezTo>
                  <a:pt x="1485414" y="441212"/>
                  <a:pt x="1486746" y="454468"/>
                  <a:pt x="1491343" y="466725"/>
                </a:cubicBezTo>
                <a:cubicBezTo>
                  <a:pt x="1496329" y="480020"/>
                  <a:pt x="1505407" y="491530"/>
                  <a:pt x="1510393" y="504825"/>
                </a:cubicBezTo>
                <a:cubicBezTo>
                  <a:pt x="1536753" y="575119"/>
                  <a:pt x="1500362" y="513592"/>
                  <a:pt x="1538968" y="571500"/>
                </a:cubicBezTo>
                <a:cubicBezTo>
                  <a:pt x="1554542" y="1038707"/>
                  <a:pt x="1531730" y="730384"/>
                  <a:pt x="1558018" y="914400"/>
                </a:cubicBezTo>
                <a:cubicBezTo>
                  <a:pt x="1571481" y="1008640"/>
                  <a:pt x="1558392" y="963148"/>
                  <a:pt x="1577068" y="1019175"/>
                </a:cubicBezTo>
                <a:cubicBezTo>
                  <a:pt x="1580243" y="1044575"/>
                  <a:pt x="1580385" y="1070542"/>
                  <a:pt x="1586593" y="1095375"/>
                </a:cubicBezTo>
                <a:cubicBezTo>
                  <a:pt x="1590037" y="1109150"/>
                  <a:pt x="1602450" y="1119640"/>
                  <a:pt x="1605643" y="1133475"/>
                </a:cubicBezTo>
                <a:cubicBezTo>
                  <a:pt x="1612108" y="1161490"/>
                  <a:pt x="1610796" y="1190783"/>
                  <a:pt x="1615168" y="1219200"/>
                </a:cubicBezTo>
                <a:cubicBezTo>
                  <a:pt x="1618585" y="1241412"/>
                  <a:pt x="1627105" y="1264537"/>
                  <a:pt x="1634218" y="1285875"/>
                </a:cubicBezTo>
                <a:cubicBezTo>
                  <a:pt x="1644746" y="1496430"/>
                  <a:pt x="1623637" y="1416058"/>
                  <a:pt x="1662793" y="1533525"/>
                </a:cubicBezTo>
                <a:cubicBezTo>
                  <a:pt x="1665968" y="1543050"/>
                  <a:pt x="1666749" y="1553746"/>
                  <a:pt x="1672318" y="1562100"/>
                </a:cubicBezTo>
                <a:cubicBezTo>
                  <a:pt x="1714066" y="1624722"/>
                  <a:pt x="1672725" y="1557280"/>
                  <a:pt x="1700893" y="1619250"/>
                </a:cubicBezTo>
                <a:cubicBezTo>
                  <a:pt x="1712644" y="1645103"/>
                  <a:pt x="1738993" y="1695450"/>
                  <a:pt x="1738993" y="1695450"/>
                </a:cubicBezTo>
                <a:cubicBezTo>
                  <a:pt x="1759867" y="1799820"/>
                  <a:pt x="1733766" y="1691037"/>
                  <a:pt x="1767568" y="1781175"/>
                </a:cubicBezTo>
                <a:cubicBezTo>
                  <a:pt x="1772165" y="1793432"/>
                  <a:pt x="1772496" y="1807018"/>
                  <a:pt x="1777093" y="1819275"/>
                </a:cubicBezTo>
                <a:cubicBezTo>
                  <a:pt x="1822707" y="1940913"/>
                  <a:pt x="1770977" y="1786465"/>
                  <a:pt x="1815193" y="1885950"/>
                </a:cubicBezTo>
                <a:cubicBezTo>
                  <a:pt x="1823348" y="1904300"/>
                  <a:pt x="1827893" y="1924050"/>
                  <a:pt x="1834243" y="1943100"/>
                </a:cubicBezTo>
                <a:cubicBezTo>
                  <a:pt x="1837418" y="1952625"/>
                  <a:pt x="1838199" y="1963321"/>
                  <a:pt x="1843768" y="1971675"/>
                </a:cubicBezTo>
                <a:cubicBezTo>
                  <a:pt x="1898363" y="2053567"/>
                  <a:pt x="1832908" y="1949955"/>
                  <a:pt x="1872343" y="2028825"/>
                </a:cubicBezTo>
                <a:cubicBezTo>
                  <a:pt x="1877463" y="2039064"/>
                  <a:pt x="1885043" y="2047875"/>
                  <a:pt x="1891393" y="2057400"/>
                </a:cubicBezTo>
                <a:cubicBezTo>
                  <a:pt x="1894568" y="2070100"/>
                  <a:pt x="1897156" y="2082961"/>
                  <a:pt x="1900918" y="2095500"/>
                </a:cubicBezTo>
                <a:cubicBezTo>
                  <a:pt x="1906688" y="2114734"/>
                  <a:pt x="1915098" y="2133169"/>
                  <a:pt x="1919968" y="2152650"/>
                </a:cubicBezTo>
                <a:cubicBezTo>
                  <a:pt x="1923143" y="2165350"/>
                  <a:pt x="1924336" y="2178718"/>
                  <a:pt x="1929493" y="2190750"/>
                </a:cubicBezTo>
                <a:cubicBezTo>
                  <a:pt x="1934002" y="2201272"/>
                  <a:pt x="1943061" y="2209275"/>
                  <a:pt x="1948543" y="2219325"/>
                </a:cubicBezTo>
                <a:cubicBezTo>
                  <a:pt x="1962141" y="2244256"/>
                  <a:pt x="1966563" y="2275445"/>
                  <a:pt x="1986643" y="2295525"/>
                </a:cubicBezTo>
                <a:cubicBezTo>
                  <a:pt x="1996168" y="2305050"/>
                  <a:pt x="2007388" y="2313139"/>
                  <a:pt x="2015218" y="2324100"/>
                </a:cubicBezTo>
                <a:cubicBezTo>
                  <a:pt x="2084910" y="2421669"/>
                  <a:pt x="1977066" y="2300227"/>
                  <a:pt x="2062843" y="2400300"/>
                </a:cubicBezTo>
                <a:cubicBezTo>
                  <a:pt x="2104584" y="2448998"/>
                  <a:pt x="2075900" y="2411181"/>
                  <a:pt x="2119993" y="2447925"/>
                </a:cubicBezTo>
                <a:cubicBezTo>
                  <a:pt x="2144428" y="2468287"/>
                  <a:pt x="2158594" y="2488631"/>
                  <a:pt x="2177143" y="2514600"/>
                </a:cubicBezTo>
                <a:cubicBezTo>
                  <a:pt x="2183797" y="2523915"/>
                  <a:pt x="2191073" y="2532936"/>
                  <a:pt x="2196193" y="2543175"/>
                </a:cubicBezTo>
                <a:cubicBezTo>
                  <a:pt x="2204196" y="2559180"/>
                  <a:pt x="2210665" y="2594591"/>
                  <a:pt x="2215243" y="2609850"/>
                </a:cubicBezTo>
                <a:cubicBezTo>
                  <a:pt x="2253475" y="2737289"/>
                  <a:pt x="2219018" y="2603023"/>
                  <a:pt x="2243818" y="2714625"/>
                </a:cubicBezTo>
                <a:cubicBezTo>
                  <a:pt x="2248788" y="2736992"/>
                  <a:pt x="2259846" y="2782784"/>
                  <a:pt x="2272393" y="2800350"/>
                </a:cubicBezTo>
                <a:cubicBezTo>
                  <a:pt x="2279047" y="2809665"/>
                  <a:pt x="2291443" y="2813050"/>
                  <a:pt x="2300968" y="2819400"/>
                </a:cubicBezTo>
                <a:cubicBezTo>
                  <a:pt x="2319345" y="2911284"/>
                  <a:pt x="2296841" y="2830196"/>
                  <a:pt x="2329543" y="2895600"/>
                </a:cubicBezTo>
                <a:cubicBezTo>
                  <a:pt x="2334033" y="2904580"/>
                  <a:pt x="2334192" y="2915398"/>
                  <a:pt x="2339068" y="2924175"/>
                </a:cubicBezTo>
                <a:cubicBezTo>
                  <a:pt x="2371752" y="2983006"/>
                  <a:pt x="2364001" y="2972547"/>
                  <a:pt x="2405743" y="3000375"/>
                </a:cubicBezTo>
                <a:cubicBezTo>
                  <a:pt x="2408918" y="3025775"/>
                  <a:pt x="2410689" y="3051390"/>
                  <a:pt x="2415268" y="3076575"/>
                </a:cubicBezTo>
                <a:cubicBezTo>
                  <a:pt x="2417064" y="3086453"/>
                  <a:pt x="2422035" y="3095496"/>
                  <a:pt x="2424793" y="3105150"/>
                </a:cubicBezTo>
                <a:cubicBezTo>
                  <a:pt x="2428389" y="3117737"/>
                  <a:pt x="2431751" y="3130413"/>
                  <a:pt x="2434318" y="3143250"/>
                </a:cubicBezTo>
                <a:cubicBezTo>
                  <a:pt x="2439196" y="3167639"/>
                  <a:pt x="2441010" y="3204259"/>
                  <a:pt x="2453368" y="3228975"/>
                </a:cubicBezTo>
                <a:cubicBezTo>
                  <a:pt x="2471105" y="3264448"/>
                  <a:pt x="2474661" y="3254527"/>
                  <a:pt x="2500993" y="3286125"/>
                </a:cubicBezTo>
                <a:cubicBezTo>
                  <a:pt x="2508322" y="3294919"/>
                  <a:pt x="2514923" y="3304461"/>
                  <a:pt x="2520043" y="3314700"/>
                </a:cubicBezTo>
                <a:cubicBezTo>
                  <a:pt x="2524533" y="3323680"/>
                  <a:pt x="2524587" y="3334558"/>
                  <a:pt x="2529568" y="3343275"/>
                </a:cubicBezTo>
                <a:cubicBezTo>
                  <a:pt x="2546826" y="3373476"/>
                  <a:pt x="2562451" y="3380466"/>
                  <a:pt x="2577193" y="3409950"/>
                </a:cubicBezTo>
                <a:cubicBezTo>
                  <a:pt x="2604762" y="3465089"/>
                  <a:pt x="2561124" y="3412931"/>
                  <a:pt x="2615293" y="3467100"/>
                </a:cubicBezTo>
                <a:cubicBezTo>
                  <a:pt x="2618468" y="3479800"/>
                  <a:pt x="2617556" y="3494308"/>
                  <a:pt x="2624818" y="3505200"/>
                </a:cubicBezTo>
                <a:cubicBezTo>
                  <a:pt x="2631168" y="3514725"/>
                  <a:pt x="2642050" y="3522703"/>
                  <a:pt x="2653393" y="3524250"/>
                </a:cubicBezTo>
                <a:cubicBezTo>
                  <a:pt x="2713248" y="3532412"/>
                  <a:pt x="2774043" y="3530600"/>
                  <a:pt x="2834368" y="3533775"/>
                </a:cubicBezTo>
                <a:cubicBezTo>
                  <a:pt x="2847068" y="3536950"/>
                  <a:pt x="2859881" y="3539704"/>
                  <a:pt x="2872468" y="3543300"/>
                </a:cubicBezTo>
                <a:cubicBezTo>
                  <a:pt x="2882122" y="3546058"/>
                  <a:pt x="2891139" y="3551174"/>
                  <a:pt x="2901043" y="3552825"/>
                </a:cubicBezTo>
                <a:cubicBezTo>
                  <a:pt x="2929403" y="3557552"/>
                  <a:pt x="2958193" y="3559175"/>
                  <a:pt x="2986768" y="3562350"/>
                </a:cubicBezTo>
                <a:cubicBezTo>
                  <a:pt x="2999468" y="3565525"/>
                  <a:pt x="3012281" y="3568279"/>
                  <a:pt x="3024868" y="3571875"/>
                </a:cubicBezTo>
                <a:cubicBezTo>
                  <a:pt x="3034522" y="3574633"/>
                  <a:pt x="3043403" y="3581400"/>
                  <a:pt x="3053443" y="3581400"/>
                </a:cubicBezTo>
                <a:cubicBezTo>
                  <a:pt x="3170961" y="3581400"/>
                  <a:pt x="3288393" y="3575050"/>
                  <a:pt x="3405868" y="3571875"/>
                </a:cubicBezTo>
                <a:cubicBezTo>
                  <a:pt x="3415393" y="3568700"/>
                  <a:pt x="3424453" y="3563349"/>
                  <a:pt x="3434443" y="3562350"/>
                </a:cubicBezTo>
                <a:cubicBezTo>
                  <a:pt x="3488243" y="3556970"/>
                  <a:pt x="3596368" y="3552825"/>
                  <a:pt x="3596368" y="3552825"/>
                </a:cubicBezTo>
              </a:path>
            </a:pathLst>
          </a:cu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018C50A8-172E-EF9B-DEEE-77BB9FAADE73}"/>
              </a:ext>
            </a:extLst>
          </p:cNvPr>
          <p:cNvSpPr txBox="1"/>
          <p:nvPr/>
        </p:nvSpPr>
        <p:spPr>
          <a:xfrm>
            <a:off x="7052582" y="6492177"/>
            <a:ext cx="3311007" cy="369332"/>
          </a:xfrm>
          <a:prstGeom prst="rect">
            <a:avLst/>
          </a:prstGeom>
          <a:noFill/>
        </p:spPr>
        <p:txBody>
          <a:bodyPr wrap="square" rtlCol="0">
            <a:spAutoFit/>
          </a:bodyPr>
          <a:lstStyle/>
          <a:p>
            <a:r>
              <a:rPr lang="en-US" dirty="0"/>
              <a:t>Library of Congress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524000"/>
          </a:xfrm>
        </p:spPr>
        <p:txBody>
          <a:bodyPr/>
          <a:lstStyle/>
          <a:p>
            <a:pPr algn="ctr"/>
            <a:r>
              <a:rPr lang="en-US" dirty="0"/>
              <a:t>What is Faith, </a:t>
            </a:r>
            <a:br>
              <a:rPr lang="en-US" dirty="0"/>
            </a:br>
            <a:r>
              <a:rPr lang="en-US" dirty="0"/>
              <a:t>from a worldly perspective</a:t>
            </a:r>
          </a:p>
        </p:txBody>
      </p:sp>
      <p:sp>
        <p:nvSpPr>
          <p:cNvPr id="3" name="Content Placeholder 2"/>
          <p:cNvSpPr>
            <a:spLocks noGrp="1"/>
          </p:cNvSpPr>
          <p:nvPr>
            <p:ph idx="1"/>
          </p:nvPr>
        </p:nvSpPr>
        <p:spPr/>
        <p:txBody>
          <a:bodyPr/>
          <a:lstStyle/>
          <a:p>
            <a:r>
              <a:rPr lang="en-US" dirty="0"/>
              <a:t>“Faith begins where reason ends”</a:t>
            </a:r>
          </a:p>
          <a:p>
            <a:r>
              <a:rPr lang="en-US" dirty="0"/>
              <a:t>“Faith means believing what you know can’t be true”</a:t>
            </a:r>
          </a:p>
          <a:p>
            <a:r>
              <a:rPr lang="en-US" dirty="0"/>
              <a:t>“Faith is believing in something when common sense tell you not to.”</a:t>
            </a:r>
          </a:p>
          <a:p>
            <a:r>
              <a:rPr lang="en-US" dirty="0"/>
              <a:t>“Unquestioning belief that does not require proof or evidence”</a:t>
            </a:r>
          </a:p>
          <a:p>
            <a:endParaRPr lang="en-US" dirty="0"/>
          </a:p>
        </p:txBody>
      </p:sp>
      <p:sp>
        <p:nvSpPr>
          <p:cNvPr id="4" name="TextBox 3"/>
          <p:cNvSpPr txBox="1"/>
          <p:nvPr/>
        </p:nvSpPr>
        <p:spPr>
          <a:xfrm>
            <a:off x="4876800" y="6400800"/>
            <a:ext cx="3962400" cy="276999"/>
          </a:xfrm>
          <a:prstGeom prst="rect">
            <a:avLst/>
          </a:prstGeom>
          <a:noFill/>
        </p:spPr>
        <p:txBody>
          <a:bodyPr wrap="square" rtlCol="0">
            <a:spAutoFit/>
          </a:bodyPr>
          <a:lstStyle/>
          <a:p>
            <a:r>
              <a:rPr lang="en-US" sz="1200" dirty="0"/>
              <a:t>Marty Pickup, Overheads on Christian Evidences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solidFill>
                  <a:srgbClr val="FFFFCC"/>
                </a:solidFill>
              </a:rPr>
              <a:t>Apologetics</a:t>
            </a:r>
          </a:p>
        </p:txBody>
      </p:sp>
      <p:sp>
        <p:nvSpPr>
          <p:cNvPr id="3" name="Content Placeholder 2"/>
          <p:cNvSpPr>
            <a:spLocks noGrp="1"/>
          </p:cNvSpPr>
          <p:nvPr>
            <p:ph idx="1"/>
          </p:nvPr>
        </p:nvSpPr>
        <p:spPr>
          <a:xfrm>
            <a:off x="457200" y="1905000"/>
            <a:ext cx="8229600" cy="4114800"/>
          </a:xfrm>
        </p:spPr>
        <p:txBody>
          <a:bodyPr/>
          <a:lstStyle/>
          <a:p>
            <a:r>
              <a:rPr lang="en-US" dirty="0">
                <a:solidFill>
                  <a:srgbClr val="FFFFFF"/>
                </a:solidFill>
              </a:rPr>
              <a:t>God warned about blind credulity</a:t>
            </a:r>
          </a:p>
          <a:p>
            <a:pPr lvl="1"/>
            <a:r>
              <a:rPr lang="en-US" dirty="0">
                <a:solidFill>
                  <a:srgbClr val="FFFFFF"/>
                </a:solidFill>
              </a:rPr>
              <a:t>Mark 4:24, Luke 8:18, 1 John 4:1, 1 Thess 5:21</a:t>
            </a:r>
          </a:p>
          <a:p>
            <a:pPr lvl="1"/>
            <a:r>
              <a:rPr lang="en-US" dirty="0">
                <a:solidFill>
                  <a:srgbClr val="FFFFFF"/>
                </a:solidFill>
              </a:rPr>
              <a:t>Not all evidence is good</a:t>
            </a:r>
          </a:p>
          <a:p>
            <a:pPr lvl="2"/>
            <a:r>
              <a:rPr lang="en-US" dirty="0">
                <a:solidFill>
                  <a:srgbClr val="FFFFFF"/>
                </a:solidFill>
              </a:rPr>
              <a:t>The Lost day of Joshua found</a:t>
            </a:r>
          </a:p>
          <a:p>
            <a:pPr lvl="2"/>
            <a:r>
              <a:rPr lang="en-US" dirty="0">
                <a:solidFill>
                  <a:srgbClr val="FFFFFF"/>
                </a:solidFill>
              </a:rPr>
              <a:t>The Nephilim found</a:t>
            </a:r>
          </a:p>
          <a:p>
            <a:pPr lvl="1"/>
            <a:r>
              <a:rPr lang="en-US" dirty="0">
                <a:solidFill>
                  <a:srgbClr val="FFFFFF"/>
                </a:solidFill>
              </a:rPr>
              <a:t>What if things change?</a:t>
            </a:r>
          </a:p>
          <a:p>
            <a:pPr lvl="2"/>
            <a:r>
              <a:rPr lang="en-US" dirty="0">
                <a:solidFill>
                  <a:srgbClr val="FFFFFF"/>
                </a:solidFill>
              </a:rPr>
              <a:t>Where was the Red Sea </a:t>
            </a:r>
            <a:r>
              <a:rPr lang="en-US" dirty="0"/>
              <a:t>Crossing</a:t>
            </a:r>
          </a:p>
          <a:p>
            <a:pPr lvl="2"/>
            <a:r>
              <a:rPr lang="en-US" dirty="0"/>
              <a:t>Christ was crucified on Thursday, not Friday</a:t>
            </a:r>
          </a:p>
          <a:p>
            <a:pPr lvl="2"/>
            <a:r>
              <a:rPr lang="en-US" dirty="0">
                <a:solidFill>
                  <a:srgbClr val="FFFFFF"/>
                </a:solidFill>
              </a:rPr>
              <a:t>Age of the Earth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Apologetics</a:t>
            </a:r>
          </a:p>
        </p:txBody>
      </p:sp>
      <p:sp>
        <p:nvSpPr>
          <p:cNvPr id="3" name="Content Placeholder 2"/>
          <p:cNvSpPr>
            <a:spLocks noGrp="1"/>
          </p:cNvSpPr>
          <p:nvPr>
            <p:ph idx="1"/>
          </p:nvPr>
        </p:nvSpPr>
        <p:spPr/>
        <p:txBody>
          <a:bodyPr/>
          <a:lstStyle/>
          <a:p>
            <a:r>
              <a:rPr lang="en-US" dirty="0"/>
              <a:t>Testing claims- OK to question</a:t>
            </a:r>
          </a:p>
          <a:p>
            <a:pPr lvl="1"/>
            <a:r>
              <a:rPr lang="en-US" dirty="0"/>
              <a:t>Build faith</a:t>
            </a:r>
          </a:p>
          <a:p>
            <a:pPr lvl="1"/>
            <a:r>
              <a:rPr lang="en-US" dirty="0"/>
              <a:t>Answer the unbeliever</a:t>
            </a:r>
          </a:p>
          <a:p>
            <a:pPr lvl="1"/>
            <a:r>
              <a:rPr lang="en-US" dirty="0"/>
              <a:t>Not lose our young</a:t>
            </a:r>
          </a:p>
          <a:p>
            <a:r>
              <a:rPr lang="en-US" dirty="0"/>
              <a:t>“Reason and revelation are not opposed, nor reason and faith” – H.W. Everest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Accepting Evidence</a:t>
            </a:r>
          </a:p>
        </p:txBody>
      </p:sp>
      <p:sp>
        <p:nvSpPr>
          <p:cNvPr id="3" name="Content Placeholder 2"/>
          <p:cNvSpPr>
            <a:spLocks noGrp="1"/>
          </p:cNvSpPr>
          <p:nvPr>
            <p:ph idx="1"/>
          </p:nvPr>
        </p:nvSpPr>
        <p:spPr/>
        <p:txBody>
          <a:bodyPr/>
          <a:lstStyle/>
          <a:p>
            <a:r>
              <a:rPr lang="en-US" dirty="0"/>
              <a:t>Weight of evidence</a:t>
            </a:r>
          </a:p>
          <a:p>
            <a:r>
              <a:rPr lang="en-US" dirty="0"/>
              <a:t>Clarity of how the evidence is presented</a:t>
            </a:r>
          </a:p>
          <a:p>
            <a:r>
              <a:rPr lang="en-US" dirty="0"/>
              <a:t>Honesty of the examiner</a:t>
            </a:r>
          </a:p>
          <a:p>
            <a:r>
              <a:rPr lang="en-US" dirty="0"/>
              <a:t>Logical ability of the hearer to evaluate</a:t>
            </a:r>
          </a:p>
          <a:p>
            <a:r>
              <a:rPr lang="en-US" dirty="0"/>
              <a:t>Background and prejudice of the hearer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0" y="228600"/>
            <a:ext cx="9144000" cy="1920875"/>
          </a:xfrm>
          <a:prstGeom prst="rect">
            <a:avLst/>
          </a:prstGeom>
          <a:noFill/>
          <a:ln w="9525">
            <a:noFill/>
            <a:miter lim="800000"/>
            <a:headEnd/>
            <a:tailEnd/>
          </a:ln>
          <a:effectLst/>
        </p:spPr>
        <p:txBody>
          <a:bodyPr>
            <a:spAutoFit/>
          </a:bodyPr>
          <a:lstStyle/>
          <a:p>
            <a:pPr algn="ctr"/>
            <a:r>
              <a:rPr lang="en-US" sz="7200" b="1" dirty="0">
                <a:solidFill>
                  <a:srgbClr val="FFFFCC"/>
                </a:solidFill>
                <a:effectLst>
                  <a:outerShdw blurRad="38100" dist="38100" dir="2700000" algn="tl">
                    <a:srgbClr val="000000"/>
                  </a:outerShdw>
                </a:effectLst>
                <a:latin typeface="+mj-lt"/>
              </a:rPr>
              <a:t>The Issue </a:t>
            </a:r>
            <a:r>
              <a:rPr lang="en-US" sz="7200" b="1" i="1" dirty="0">
                <a:solidFill>
                  <a:srgbClr val="FFFFCC"/>
                </a:solidFill>
                <a:effectLst>
                  <a:outerShdw blurRad="38100" dist="38100" dir="2700000" algn="tl">
                    <a:srgbClr val="000000"/>
                  </a:outerShdw>
                </a:effectLst>
                <a:latin typeface="+mj-lt"/>
              </a:rPr>
              <a:t>Is Not</a:t>
            </a:r>
            <a:r>
              <a:rPr lang="en-US" sz="7200" b="1" dirty="0">
                <a:solidFill>
                  <a:srgbClr val="FFFFCC"/>
                </a:solidFill>
                <a:effectLst>
                  <a:outerShdw blurRad="38100" dist="38100" dir="2700000" algn="tl">
                    <a:srgbClr val="000000"/>
                  </a:outerShdw>
                </a:effectLst>
                <a:latin typeface="+mj-lt"/>
              </a:rPr>
              <a:t>:</a:t>
            </a:r>
          </a:p>
          <a:p>
            <a:pPr algn="ctr"/>
            <a:r>
              <a:rPr lang="en-US" sz="4800" b="1" i="1" dirty="0">
                <a:solidFill>
                  <a:srgbClr val="FF0000"/>
                </a:solidFill>
                <a:effectLst>
                  <a:outerShdw blurRad="38100" dist="38100" dir="2700000" algn="tl">
                    <a:srgbClr val="000000"/>
                  </a:outerShdw>
                </a:effectLst>
                <a:latin typeface="+mj-lt"/>
              </a:rPr>
              <a:t>Scientific Fact   vs.   Religious Fact</a:t>
            </a:r>
          </a:p>
        </p:txBody>
      </p:sp>
      <p:sp>
        <p:nvSpPr>
          <p:cNvPr id="45059" name="Text Box 3"/>
          <p:cNvSpPr txBox="1">
            <a:spLocks noChangeArrowheads="1"/>
          </p:cNvSpPr>
          <p:nvPr/>
        </p:nvSpPr>
        <p:spPr bwMode="auto">
          <a:xfrm>
            <a:off x="298450" y="2743200"/>
            <a:ext cx="8464550" cy="3416320"/>
          </a:xfrm>
          <a:prstGeom prst="rect">
            <a:avLst/>
          </a:prstGeom>
          <a:noFill/>
          <a:ln w="9525">
            <a:noFill/>
            <a:miter lim="800000"/>
            <a:headEnd/>
            <a:tailEnd/>
          </a:ln>
          <a:effectLst/>
        </p:spPr>
        <p:txBody>
          <a:bodyPr>
            <a:spAutoFit/>
          </a:bodyPr>
          <a:lstStyle/>
          <a:p>
            <a:pPr algn="ctr"/>
            <a:r>
              <a:rPr lang="en-US" sz="7200" dirty="0">
                <a:solidFill>
                  <a:srgbClr val="FFFFCC"/>
                </a:solidFill>
                <a:effectLst>
                  <a:outerShdw blurRad="38100" dist="38100" dir="2700000" algn="tl">
                    <a:srgbClr val="000000"/>
                  </a:outerShdw>
                </a:effectLst>
                <a:latin typeface="+mn-lt"/>
              </a:rPr>
              <a:t>The Issue </a:t>
            </a:r>
            <a:r>
              <a:rPr lang="en-US" sz="7200" i="1" dirty="0">
                <a:solidFill>
                  <a:srgbClr val="FFFFCC"/>
                </a:solidFill>
                <a:effectLst>
                  <a:outerShdw blurRad="38100" dist="38100" dir="2700000" algn="tl">
                    <a:srgbClr val="000000"/>
                  </a:outerShdw>
                </a:effectLst>
                <a:latin typeface="+mn-lt"/>
              </a:rPr>
              <a:t>Is</a:t>
            </a:r>
            <a:r>
              <a:rPr lang="en-US" sz="7200" dirty="0">
                <a:solidFill>
                  <a:srgbClr val="FFFFCC"/>
                </a:solidFill>
                <a:effectLst>
                  <a:outerShdw blurRad="38100" dist="38100" dir="2700000" algn="tl">
                    <a:srgbClr val="000000"/>
                  </a:outerShdw>
                </a:effectLst>
                <a:latin typeface="+mn-lt"/>
              </a:rPr>
              <a:t>:</a:t>
            </a:r>
          </a:p>
          <a:p>
            <a:pPr algn="ctr"/>
            <a:r>
              <a:rPr lang="en-US" sz="4800" b="1" i="1" dirty="0">
                <a:effectLst>
                  <a:outerShdw blurRad="38100" dist="38100" dir="2700000" algn="tl">
                    <a:srgbClr val="000000"/>
                  </a:outerShdw>
                </a:effectLst>
                <a:latin typeface="+mn-lt"/>
              </a:rPr>
              <a:t>Which Position of Faith Is More Reasonable Based on Your Interpretation of the Facts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
                                  </p:stCondLst>
                                  <p:childTnLst>
                                    <p:set>
                                      <p:cBhvr>
                                        <p:cTn id="6" dur="1" fill="hold">
                                          <p:stCondLst>
                                            <p:cond delay="0"/>
                                          </p:stCondLst>
                                        </p:cTn>
                                        <p:tgtEl>
                                          <p:spTgt spid="45058">
                                            <p:txEl>
                                              <p:pRg st="1" end="1"/>
                                            </p:txEl>
                                          </p:spTgt>
                                        </p:tgtEl>
                                        <p:attrNameLst>
                                          <p:attrName>style.visibility</p:attrName>
                                        </p:attrNameLst>
                                      </p:cBhvr>
                                      <p:to>
                                        <p:strVal val="visible"/>
                                      </p:to>
                                    </p:set>
                                    <p:animEffect transition="in" filter="dissolve">
                                      <p:cBhvr>
                                        <p:cTn id="7" dur="500"/>
                                        <p:tgtEl>
                                          <p:spTgt spid="450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childTnLst>
                                </p:cTn>
                              </p:par>
                            </p:childTnLst>
                          </p:cTn>
                        </p:par>
                        <p:par>
                          <p:cTn id="12" fill="hold">
                            <p:stCondLst>
                              <p:cond delay="0"/>
                            </p:stCondLst>
                            <p:childTnLst>
                              <p:par>
                                <p:cTn id="13" presetID="9" presetClass="entr" presetSubtype="0" fill="hold" nodeType="afterEffect">
                                  <p:stCondLst>
                                    <p:cond delay="1000"/>
                                  </p:stCondLst>
                                  <p:childTnLst>
                                    <p:set>
                                      <p:cBhvr>
                                        <p:cTn id="14" dur="1" fill="hold">
                                          <p:stCondLst>
                                            <p:cond delay="0"/>
                                          </p:stCondLst>
                                        </p:cTn>
                                        <p:tgtEl>
                                          <p:spTgt spid="45059">
                                            <p:txEl>
                                              <p:pRg st="1" end="1"/>
                                            </p:txEl>
                                          </p:spTgt>
                                        </p:tgtEl>
                                        <p:attrNameLst>
                                          <p:attrName>style.visibility</p:attrName>
                                        </p:attrNameLst>
                                      </p:cBhvr>
                                      <p:to>
                                        <p:strVal val="visible"/>
                                      </p:to>
                                    </p:set>
                                    <p:animEffect transition="in" filter="dissolve">
                                      <p:cBhvr>
                                        <p:cTn id="15" dur="500"/>
                                        <p:tgtEl>
                                          <p:spTgt spid="45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Outline</a:t>
            </a:r>
          </a:p>
        </p:txBody>
      </p:sp>
      <p:sp>
        <p:nvSpPr>
          <p:cNvPr id="3" name="Content Placeholder 2"/>
          <p:cNvSpPr>
            <a:spLocks noGrp="1"/>
          </p:cNvSpPr>
          <p:nvPr>
            <p:ph idx="1"/>
          </p:nvPr>
        </p:nvSpPr>
        <p:spPr>
          <a:xfrm>
            <a:off x="457200" y="1447800"/>
            <a:ext cx="8229600" cy="4114800"/>
          </a:xfrm>
        </p:spPr>
        <p:txBody>
          <a:bodyPr/>
          <a:lstStyle/>
          <a:p>
            <a:r>
              <a:rPr lang="en-US" dirty="0"/>
              <a:t>Introduction</a:t>
            </a:r>
          </a:p>
          <a:p>
            <a:r>
              <a:rPr lang="en-US" dirty="0"/>
              <a:t>Existence of God/Evidence in Other Cultures</a:t>
            </a:r>
          </a:p>
          <a:p>
            <a:r>
              <a:rPr lang="en-US" dirty="0"/>
              <a:t>Natural Revelation</a:t>
            </a:r>
          </a:p>
          <a:p>
            <a:r>
              <a:rPr lang="en-US" dirty="0"/>
              <a:t>Natural Revelation- Medicine</a:t>
            </a:r>
          </a:p>
          <a:p>
            <a:r>
              <a:rPr lang="en-US" dirty="0"/>
              <a:t>Did Jesus live </a:t>
            </a:r>
          </a:p>
          <a:p>
            <a:r>
              <a:rPr lang="en-US" dirty="0"/>
              <a:t>What did Jesus claim</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The Bible Is Not</a:t>
            </a:r>
          </a:p>
        </p:txBody>
      </p:sp>
      <p:pic>
        <p:nvPicPr>
          <p:cNvPr id="144386" name="Picture 2"/>
          <p:cNvPicPr>
            <a:picLocks noGrp="1" noChangeAspect="1" noChangeArrowheads="1"/>
          </p:cNvPicPr>
          <p:nvPr>
            <p:ph idx="1"/>
          </p:nvPr>
        </p:nvPicPr>
        <p:blipFill>
          <a:blip r:embed="rId3" cstate="print"/>
          <a:srcRect/>
          <a:stretch>
            <a:fillRect/>
          </a:stretch>
        </p:blipFill>
        <p:spPr bwMode="auto">
          <a:xfrm>
            <a:off x="1752600" y="2522537"/>
            <a:ext cx="5105400" cy="3829051"/>
          </a:xfrm>
          <a:prstGeom prst="rect">
            <a:avLst/>
          </a:prstGeom>
          <a:noFill/>
          <a:ln w="9525">
            <a:noFill/>
            <a:miter lim="800000"/>
            <a:headEnd/>
            <a:tailEnd/>
          </a:ln>
        </p:spPr>
      </p:pic>
      <p:sp>
        <p:nvSpPr>
          <p:cNvPr id="4" name="TextBox 3">
            <a:extLst>
              <a:ext uri="{FF2B5EF4-FFF2-40B4-BE49-F238E27FC236}">
                <a16:creationId xmlns:a16="http://schemas.microsoft.com/office/drawing/2014/main" id="{95595184-386C-6631-A305-B7472B82295C}"/>
              </a:ext>
            </a:extLst>
          </p:cNvPr>
          <p:cNvSpPr txBox="1"/>
          <p:nvPr/>
        </p:nvSpPr>
        <p:spPr>
          <a:xfrm>
            <a:off x="7772400" y="6360881"/>
            <a:ext cx="1371600" cy="369332"/>
          </a:xfrm>
          <a:prstGeom prst="rect">
            <a:avLst/>
          </a:prstGeom>
          <a:noFill/>
        </p:spPr>
        <p:txBody>
          <a:bodyPr wrap="square">
            <a:spAutoFit/>
          </a:bodyPr>
          <a:lstStyle/>
          <a:p>
            <a:r>
              <a:rPr lang="en-US" dirty="0"/>
              <a:t>Star Wars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524000"/>
          </a:xfrm>
        </p:spPr>
        <p:txBody>
          <a:bodyPr/>
          <a:lstStyle/>
          <a:p>
            <a:pPr algn="ctr"/>
            <a:r>
              <a:rPr lang="en-US" dirty="0"/>
              <a:t>The Bible is Not</a:t>
            </a:r>
          </a:p>
        </p:txBody>
      </p:sp>
      <p:sp>
        <p:nvSpPr>
          <p:cNvPr id="8" name="Content Placeholder 7"/>
          <p:cNvSpPr>
            <a:spLocks noGrp="1"/>
          </p:cNvSpPr>
          <p:nvPr>
            <p:ph idx="1"/>
          </p:nvPr>
        </p:nvSpPr>
        <p:spPr/>
        <p:txBody>
          <a:bodyPr/>
          <a:lstStyle/>
          <a:p>
            <a:r>
              <a:rPr lang="en-US" dirty="0"/>
              <a:t>Science Book</a:t>
            </a:r>
          </a:p>
          <a:p>
            <a:r>
              <a:rPr lang="en-US" dirty="0"/>
              <a:t>Atlas</a:t>
            </a:r>
          </a:p>
          <a:p>
            <a:r>
              <a:rPr lang="en-US" dirty="0"/>
              <a:t>History Book</a:t>
            </a:r>
          </a:p>
          <a:p>
            <a:endParaRPr lang="en-US" dirty="0"/>
          </a:p>
          <a:p>
            <a:r>
              <a:rPr lang="en-US" dirty="0"/>
              <a:t>It is a Diary, a special Divine revelation</a:t>
            </a:r>
          </a:p>
          <a:p>
            <a:pPr lvl="1"/>
            <a:r>
              <a:rPr lang="en-US" dirty="0"/>
              <a:t>Accurate in other ways, but used the idioms of the day</a:t>
            </a:r>
          </a:p>
          <a:p>
            <a:pPr lvl="2"/>
            <a:r>
              <a:rPr lang="en-US" dirty="0"/>
              <a:t>4 corners of the earth- Revelation 7:1</a:t>
            </a:r>
          </a:p>
          <a:p>
            <a:pPr lvl="2"/>
            <a:r>
              <a:rPr lang="en-US" dirty="0"/>
              <a:t>Sun rising/setting- Ecclesiastes 1:5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100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nodeType="afterEffect">
                                  <p:stCondLst>
                                    <p:cond delay="1000"/>
                                  </p:stCondLst>
                                  <p:childTnLst>
                                    <p:set>
                                      <p:cBhvr>
                                        <p:cTn id="23"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How God reveals Himself</a:t>
            </a:r>
          </a:p>
        </p:txBody>
      </p:sp>
      <p:sp>
        <p:nvSpPr>
          <p:cNvPr id="3" name="Content Placeholder 2"/>
          <p:cNvSpPr>
            <a:spLocks noGrp="1"/>
          </p:cNvSpPr>
          <p:nvPr>
            <p:ph idx="1"/>
          </p:nvPr>
        </p:nvSpPr>
        <p:spPr/>
        <p:txBody>
          <a:bodyPr/>
          <a:lstStyle/>
          <a:p>
            <a:r>
              <a:rPr lang="en-US" dirty="0"/>
              <a:t>Natural Revelation</a:t>
            </a:r>
          </a:p>
          <a:p>
            <a:pPr lvl="1"/>
            <a:r>
              <a:rPr lang="en-US" dirty="0"/>
              <a:t>Psalm 19:1-6</a:t>
            </a:r>
          </a:p>
          <a:p>
            <a:pPr lvl="1"/>
            <a:r>
              <a:rPr lang="en-US" dirty="0"/>
              <a:t>Acts 17:22-31</a:t>
            </a:r>
          </a:p>
          <a:p>
            <a:pPr lvl="1"/>
            <a:r>
              <a:rPr lang="en-US" dirty="0"/>
              <a:t>Acts 14:15-17</a:t>
            </a:r>
          </a:p>
          <a:p>
            <a:pPr lvl="1"/>
            <a:r>
              <a:rPr lang="en-US" dirty="0"/>
              <a:t>Romans 1:18-20</a:t>
            </a:r>
          </a:p>
          <a:p>
            <a:pPr lvl="1"/>
            <a:r>
              <a:rPr lang="en-US" dirty="0"/>
              <a:t>Ecclesiastes 3:11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026"/>
          <p:cNvSpPr txBox="1">
            <a:spLocks noChangeArrowheads="1"/>
          </p:cNvSpPr>
          <p:nvPr/>
        </p:nvSpPr>
        <p:spPr bwMode="auto">
          <a:xfrm>
            <a:off x="381000" y="1752600"/>
            <a:ext cx="8077200" cy="336550"/>
          </a:xfrm>
          <a:prstGeom prst="rect">
            <a:avLst/>
          </a:prstGeom>
          <a:noFill/>
          <a:ln w="9525">
            <a:noFill/>
            <a:miter lim="800000"/>
            <a:headEnd/>
            <a:tailEnd/>
          </a:ln>
          <a:effectLst/>
        </p:spPr>
        <p:txBody>
          <a:bodyPr>
            <a:spAutoFit/>
          </a:bodyPr>
          <a:lstStyle/>
          <a:p>
            <a:r>
              <a:rPr lang="en-US" sz="1600" b="0" dirty="0">
                <a:latin typeface="Helvetica" pitchFamily="34" charset="0"/>
                <a:cs typeface="Times New Roman" pitchFamily="18" charset="0"/>
              </a:rPr>
              <a:t>	</a:t>
            </a:r>
            <a:endParaRPr lang="en-US" sz="1600" b="0" dirty="0">
              <a:latin typeface="Times New Roman" pitchFamily="18" charset="0"/>
            </a:endParaRPr>
          </a:p>
        </p:txBody>
      </p:sp>
      <p:sp>
        <p:nvSpPr>
          <p:cNvPr id="26627" name="Text Box 1027"/>
          <p:cNvSpPr txBox="1">
            <a:spLocks noChangeArrowheads="1"/>
          </p:cNvSpPr>
          <p:nvPr/>
        </p:nvSpPr>
        <p:spPr bwMode="auto">
          <a:xfrm>
            <a:off x="685800" y="1371600"/>
            <a:ext cx="8016875" cy="1508105"/>
          </a:xfrm>
          <a:prstGeom prst="rect">
            <a:avLst/>
          </a:prstGeom>
          <a:noFill/>
          <a:ln w="9525">
            <a:noFill/>
            <a:miter lim="800000"/>
            <a:headEnd/>
            <a:tailEnd/>
          </a:ln>
          <a:effectLst/>
        </p:spPr>
        <p:txBody>
          <a:bodyPr>
            <a:spAutoFit/>
          </a:bodyPr>
          <a:lstStyle/>
          <a:p>
            <a:r>
              <a:rPr lang="en-US" sz="2800" i="1" dirty="0">
                <a:solidFill>
                  <a:srgbClr val="FFFF00"/>
                </a:solidFill>
                <a:latin typeface="+mn-lt"/>
                <a:cs typeface="Times New Roman" pitchFamily="18" charset="0"/>
              </a:rPr>
              <a:t>"If you think strongly enough, you will be forced by science to believe in God."</a:t>
            </a:r>
          </a:p>
          <a:p>
            <a:r>
              <a:rPr lang="en-US" dirty="0">
                <a:latin typeface="+mn-lt"/>
                <a:cs typeface="Times New Roman" pitchFamily="18" charset="0"/>
              </a:rPr>
              <a:t>	-- William Thompson (Lord Kelvin) 1824-1907, </a:t>
            </a:r>
          </a:p>
          <a:p>
            <a:r>
              <a:rPr lang="en-US" dirty="0">
                <a:latin typeface="+mn-lt"/>
                <a:cs typeface="Times New Roman" pitchFamily="18" charset="0"/>
              </a:rPr>
              <a:t>	English Physicist. Inventor of the Kelvin temperature scale.</a:t>
            </a:r>
            <a:r>
              <a:rPr lang="en-US" dirty="0">
                <a:latin typeface="+mn-lt"/>
              </a:rPr>
              <a:t> </a:t>
            </a:r>
          </a:p>
        </p:txBody>
      </p:sp>
      <p:sp>
        <p:nvSpPr>
          <p:cNvPr id="26628" name="Text Box 1028"/>
          <p:cNvSpPr txBox="1">
            <a:spLocks noChangeArrowheads="1"/>
          </p:cNvSpPr>
          <p:nvPr/>
        </p:nvSpPr>
        <p:spPr bwMode="auto">
          <a:xfrm>
            <a:off x="762000" y="3519488"/>
            <a:ext cx="7848600" cy="2800767"/>
          </a:xfrm>
          <a:prstGeom prst="rect">
            <a:avLst/>
          </a:prstGeom>
          <a:noFill/>
          <a:ln w="9525">
            <a:noFill/>
            <a:miter lim="800000"/>
            <a:headEnd/>
            <a:tailEnd/>
          </a:ln>
          <a:effectLst/>
        </p:spPr>
        <p:txBody>
          <a:bodyPr>
            <a:spAutoFit/>
          </a:bodyPr>
          <a:lstStyle/>
          <a:p>
            <a:r>
              <a:rPr lang="en-US" sz="2800" i="1" dirty="0">
                <a:solidFill>
                  <a:srgbClr val="FFFF00"/>
                </a:solidFill>
                <a:latin typeface="+mn-lt"/>
                <a:cs typeface="Times New Roman" pitchFamily="18" charset="0"/>
              </a:rPr>
              <a:t>"If the Universe is a universe of thought, then its creation must have been an act of thought.  Indeed the finiteness of time and space almost compel us, of themselves, to picture the creation as an act of thought."</a:t>
            </a:r>
          </a:p>
          <a:p>
            <a:r>
              <a:rPr lang="en-US" dirty="0">
                <a:latin typeface="+mn-lt"/>
                <a:cs typeface="Times New Roman" pitchFamily="18" charset="0"/>
              </a:rPr>
              <a:t>	-- Sir James Jeans, 1877-1946, </a:t>
            </a:r>
          </a:p>
          <a:p>
            <a:r>
              <a:rPr lang="en-US" dirty="0">
                <a:latin typeface="+mn-lt"/>
                <a:cs typeface="Times New Roman" pitchFamily="18" charset="0"/>
              </a:rPr>
              <a:t>	English  Astronomer &amp; Physicist</a:t>
            </a:r>
            <a:r>
              <a:rPr lang="en-US" dirty="0">
                <a:latin typeface="+mn-lt"/>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898525" y="1949450"/>
            <a:ext cx="7788275" cy="2800767"/>
          </a:xfrm>
          <a:prstGeom prst="rect">
            <a:avLst/>
          </a:prstGeom>
          <a:noFill/>
          <a:ln w="9525">
            <a:noFill/>
            <a:miter lim="800000"/>
            <a:headEnd/>
            <a:tailEnd/>
          </a:ln>
          <a:effectLst/>
        </p:spPr>
        <p:txBody>
          <a:bodyPr>
            <a:spAutoFit/>
          </a:bodyPr>
          <a:lstStyle/>
          <a:p>
            <a:r>
              <a:rPr lang="en-US" sz="2800" i="1" dirty="0">
                <a:solidFill>
                  <a:srgbClr val="FFFF00"/>
                </a:solidFill>
                <a:latin typeface="+mn-lt"/>
              </a:rPr>
              <a:t>“For myself, faith begins with the realization that a supreme intelligence brought the universe into being and created man.  It is incontrovertible that where there is a plan there is intelligence – an orderly, unfolding universe testifies to this truth.”</a:t>
            </a:r>
          </a:p>
          <a:p>
            <a:r>
              <a:rPr lang="en-US" dirty="0"/>
              <a:t>		</a:t>
            </a:r>
            <a:r>
              <a:rPr lang="en-US" dirty="0">
                <a:latin typeface="+mn-lt"/>
              </a:rPr>
              <a:t>-- Arthur Compton, 1887 – 1954</a:t>
            </a:r>
          </a:p>
          <a:p>
            <a:r>
              <a:rPr lang="en-US" dirty="0">
                <a:latin typeface="+mn-lt"/>
              </a:rPr>
              <a:t>		    Nobel prize winner in Physics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How God reveals Himself</a:t>
            </a:r>
          </a:p>
        </p:txBody>
      </p:sp>
      <p:sp>
        <p:nvSpPr>
          <p:cNvPr id="3" name="Content Placeholder 2"/>
          <p:cNvSpPr>
            <a:spLocks noGrp="1"/>
          </p:cNvSpPr>
          <p:nvPr>
            <p:ph idx="1"/>
          </p:nvPr>
        </p:nvSpPr>
        <p:spPr/>
        <p:txBody>
          <a:bodyPr/>
          <a:lstStyle/>
          <a:p>
            <a:r>
              <a:rPr lang="en-US" dirty="0"/>
              <a:t>Special Revelation</a:t>
            </a:r>
          </a:p>
          <a:p>
            <a:pPr lvl="1"/>
            <a:r>
              <a:rPr lang="en-US" dirty="0"/>
              <a:t>Psalm 19:7-14</a:t>
            </a:r>
          </a:p>
          <a:p>
            <a:pPr lvl="1"/>
            <a:r>
              <a:rPr lang="en-US" dirty="0"/>
              <a:t>John 1:18</a:t>
            </a:r>
          </a:p>
          <a:p>
            <a:pPr lvl="1"/>
            <a:r>
              <a:rPr lang="en-US" dirty="0"/>
              <a:t>John 20:30,31</a:t>
            </a:r>
          </a:p>
          <a:p>
            <a:pPr lvl="1"/>
            <a:r>
              <a:rPr lang="en-US" dirty="0"/>
              <a:t>Isaiah 46:8-11</a:t>
            </a:r>
          </a:p>
          <a:p>
            <a:pPr lvl="1"/>
            <a:r>
              <a:rPr lang="en-US" dirty="0"/>
              <a:t>Isaiah 48:3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33400" y="4648200"/>
            <a:ext cx="7391400" cy="533400"/>
          </a:xfrm>
          <a:prstGeom prst="rect">
            <a:avLst/>
          </a:prstGeom>
          <a:solidFill>
            <a:srgbClr val="FFFFCC"/>
          </a:solidFill>
          <a:ln w="28575">
            <a:solidFill>
              <a:schemeClr val="tx1"/>
            </a:solidFill>
            <a:miter lim="800000"/>
            <a:headEnd/>
            <a:tailEnd/>
          </a:ln>
          <a:effectLst/>
        </p:spPr>
        <p:txBody>
          <a:bodyPr wrap="none" anchor="ctr"/>
          <a:lstStyle/>
          <a:p>
            <a:endParaRPr lang="en-US" dirty="0"/>
          </a:p>
        </p:txBody>
      </p:sp>
      <p:sp>
        <p:nvSpPr>
          <p:cNvPr id="29699" name="Rectangle 3"/>
          <p:cNvSpPr>
            <a:spLocks noGrp="1" noChangeArrowheads="1"/>
          </p:cNvSpPr>
          <p:nvPr>
            <p:ph type="title"/>
          </p:nvPr>
        </p:nvSpPr>
        <p:spPr>
          <a:xfrm>
            <a:off x="381000" y="457200"/>
            <a:ext cx="8534400" cy="838200"/>
          </a:xfrm>
        </p:spPr>
        <p:txBody>
          <a:bodyPr>
            <a:noAutofit/>
          </a:bodyPr>
          <a:lstStyle/>
          <a:p>
            <a:pPr algn="ctr"/>
            <a:r>
              <a:rPr lang="en-US" sz="4400" b="1" dirty="0"/>
              <a:t>Science’s Impact on Christian Life</a:t>
            </a:r>
          </a:p>
        </p:txBody>
      </p:sp>
      <p:sp>
        <p:nvSpPr>
          <p:cNvPr id="29700" name="Rectangle 4"/>
          <p:cNvSpPr>
            <a:spLocks noGrp="1" noChangeArrowheads="1"/>
          </p:cNvSpPr>
          <p:nvPr>
            <p:ph type="body" idx="1"/>
          </p:nvPr>
        </p:nvSpPr>
        <p:spPr>
          <a:xfrm>
            <a:off x="457200" y="1676400"/>
            <a:ext cx="8458200" cy="4800600"/>
          </a:xfrm>
        </p:spPr>
        <p:txBody>
          <a:bodyPr/>
          <a:lstStyle/>
          <a:p>
            <a:pPr>
              <a:lnSpc>
                <a:spcPct val="90000"/>
              </a:lnSpc>
            </a:pPr>
            <a:r>
              <a:rPr lang="en-US" sz="2400" b="1" dirty="0"/>
              <a:t>The Pace of Science and Technology is accelerating.</a:t>
            </a:r>
          </a:p>
          <a:p>
            <a:pPr>
              <a:lnSpc>
                <a:spcPct val="90000"/>
              </a:lnSpc>
            </a:pPr>
            <a:r>
              <a:rPr lang="en-US" sz="2400" b="1" dirty="0"/>
              <a:t>Vast majority of all discoveries and inventions ever made were made within the last century.</a:t>
            </a:r>
          </a:p>
          <a:p>
            <a:pPr>
              <a:lnSpc>
                <a:spcPct val="90000"/>
              </a:lnSpc>
            </a:pPr>
            <a:r>
              <a:rPr lang="en-US" sz="2400" b="1" dirty="0"/>
              <a:t>Vast majority of all scientists, mathematicians and engineers that ever lived are still alive today.</a:t>
            </a:r>
          </a:p>
          <a:p>
            <a:pPr>
              <a:lnSpc>
                <a:spcPct val="90000"/>
              </a:lnSpc>
            </a:pPr>
            <a:r>
              <a:rPr lang="en-US" sz="2400" b="1" dirty="0"/>
              <a:t>We live in a world dominated by science and technology.  </a:t>
            </a:r>
            <a:r>
              <a:rPr lang="en-US" sz="2000" b="1" dirty="0"/>
              <a:t>(Do you really understand how your TV works?  Or your microwave oven?  Or the Internet?)</a:t>
            </a:r>
          </a:p>
          <a:p>
            <a:pPr>
              <a:lnSpc>
                <a:spcPct val="50000"/>
              </a:lnSpc>
            </a:pPr>
            <a:endParaRPr lang="en-US" sz="2000" b="1" dirty="0"/>
          </a:p>
          <a:p>
            <a:pPr>
              <a:lnSpc>
                <a:spcPct val="90000"/>
              </a:lnSpc>
              <a:buFontTx/>
              <a:buNone/>
            </a:pPr>
            <a:r>
              <a:rPr lang="en-US" sz="2400" b="1" dirty="0">
                <a:solidFill>
                  <a:schemeClr val="accent2"/>
                </a:solidFill>
              </a:rPr>
              <a:t>What does this mean for a person’s relationship to God?</a:t>
            </a:r>
          </a:p>
          <a:p>
            <a:pPr>
              <a:lnSpc>
                <a:spcPct val="40000"/>
              </a:lnSpc>
              <a:buFontTx/>
              <a:buNone/>
            </a:pPr>
            <a:endParaRPr lang="en-US" sz="2400" b="1" dirty="0">
              <a:solidFill>
                <a:schemeClr val="accent2"/>
              </a:solidFill>
            </a:endParaRPr>
          </a:p>
          <a:p>
            <a:pPr>
              <a:lnSpc>
                <a:spcPct val="90000"/>
              </a:lnSpc>
              <a:buFontTx/>
              <a:buNone/>
            </a:pPr>
            <a:r>
              <a:rPr lang="en-US" sz="2400" b="1" dirty="0">
                <a:solidFill>
                  <a:schemeClr val="accent2"/>
                </a:solidFill>
              </a:rPr>
              <a:t>Can one believe in the God of the Bible and reconcile that belief with scientific findings that are difficult for the rational mind to dismiss?</a:t>
            </a:r>
          </a:p>
          <a:p>
            <a:pPr lvl="1">
              <a:lnSpc>
                <a:spcPct val="90000"/>
              </a:lnSpc>
              <a:buFontTx/>
              <a:buNone/>
            </a:pPr>
            <a:endParaRPr lang="en-US" sz="2400" b="1" dirty="0">
              <a:solidFill>
                <a:schemeClr val="accent2"/>
              </a:solidFill>
            </a:endParaRPr>
          </a:p>
        </p:txBody>
      </p:sp>
    </p:spTree>
  </p:cSld>
  <p:clrMapOvr>
    <a:masterClrMapping/>
  </p:clrMapOvr>
</p:sld>
</file>

<file path=ppt/theme/theme1.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Deluxe</Template>
  <TotalTime>2507</TotalTime>
  <Words>1219</Words>
  <Application>Microsoft Office PowerPoint</Application>
  <PresentationFormat>On-screen Show (4:3)</PresentationFormat>
  <Paragraphs>200</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Corbel</vt:lpstr>
      <vt:lpstr>Helvetica</vt:lpstr>
      <vt:lpstr>Times New Roman</vt:lpstr>
      <vt:lpstr>Wingdings 2</vt:lpstr>
      <vt:lpstr>Deluxe</vt:lpstr>
      <vt:lpstr>Introduction to Apologetics</vt:lpstr>
      <vt:lpstr>Outline</vt:lpstr>
      <vt:lpstr>The Bible Is Not</vt:lpstr>
      <vt:lpstr>The Bible is Not</vt:lpstr>
      <vt:lpstr>How God reveals Himself</vt:lpstr>
      <vt:lpstr>PowerPoint Presentation</vt:lpstr>
      <vt:lpstr>PowerPoint Presentation</vt:lpstr>
      <vt:lpstr>How God reveals Himself</vt:lpstr>
      <vt:lpstr>Science’s Impact on Christian Life</vt:lpstr>
      <vt:lpstr>The Bible itself can help us discover the answer. </vt:lpstr>
      <vt:lpstr> The 1st Record: 2 Timothy 3:16-17</vt:lpstr>
      <vt:lpstr>The 2nd Record:  Romans 1:20</vt:lpstr>
      <vt:lpstr>These two records cannot Disagree!   They came from the same source.</vt:lpstr>
      <vt:lpstr>PowerPoint Presentation</vt:lpstr>
      <vt:lpstr> </vt:lpstr>
      <vt:lpstr>PowerPoint Presentation</vt:lpstr>
      <vt:lpstr>Apologetics</vt:lpstr>
      <vt:lpstr>Apologetics</vt:lpstr>
      <vt:lpstr>PowerPoint Presentation</vt:lpstr>
      <vt:lpstr>Apologetics</vt:lpstr>
      <vt:lpstr>PowerPoint Presentation</vt:lpstr>
      <vt:lpstr>What is Faith,  from a worldly perspective</vt:lpstr>
      <vt:lpstr>Apologetics</vt:lpstr>
      <vt:lpstr>Apologetics</vt:lpstr>
      <vt:lpstr>Accepting Evidence</vt:lpstr>
      <vt:lpstr>PowerPoint Presentation</vt:lpstr>
      <vt:lpstr>Outline</vt:lpstr>
    </vt:vector>
  </TitlesOfParts>
  <Company>nm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nm</dc:creator>
  <cp:lastModifiedBy>Dr. Dan Kingsley</cp:lastModifiedBy>
  <cp:revision>198</cp:revision>
  <dcterms:created xsi:type="dcterms:W3CDTF">2008-03-04T03:43:42Z</dcterms:created>
  <dcterms:modified xsi:type="dcterms:W3CDTF">2024-12-06T06:17:27Z</dcterms:modified>
</cp:coreProperties>
</file>