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6" r:id="rId2"/>
    <p:sldId id="270" r:id="rId3"/>
    <p:sldId id="258" r:id="rId4"/>
    <p:sldId id="259" r:id="rId5"/>
    <p:sldId id="271" r:id="rId6"/>
    <p:sldId id="268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6"/>
    <p:restoredTop sz="94737"/>
  </p:normalViewPr>
  <p:slideViewPr>
    <p:cSldViewPr snapToGrid="0" snapToObjects="1" showGuides="1">
      <p:cViewPr varScale="1">
        <p:scale>
          <a:sx n="70" d="100"/>
          <a:sy n="70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9939-2687-5A4B-BFF6-BDF55D59397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47A0-0FB8-7147-966D-14276231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2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3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08D6-979C-2B4D-BFEF-8EA1F4EB7F3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0599-89BB-8D49-BB3A-8D3FA60B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34066C-FCE5-ED46-863C-7E7E1056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126"/>
            <a:ext cx="12192000" cy="8161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D6930-9513-6143-B6E4-D53CF5328A5C}"/>
              </a:ext>
            </a:extLst>
          </p:cNvPr>
          <p:cNvSpPr txBox="1"/>
          <p:nvPr/>
        </p:nvSpPr>
        <p:spPr>
          <a:xfrm>
            <a:off x="229670" y="740636"/>
            <a:ext cx="11732699" cy="695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4800" b="1" dirty="0">
                <a:latin typeface="Georgia" panose="02040502050405020303" pitchFamily="18" charset="0"/>
              </a:rPr>
              <a:t>DEALING WITH EVIL INFLUENCES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4AF8B5-A227-B04D-B578-F33419230DD3}"/>
              </a:ext>
            </a:extLst>
          </p:cNvPr>
          <p:cNvSpPr txBox="1"/>
          <p:nvPr/>
        </p:nvSpPr>
        <p:spPr>
          <a:xfrm>
            <a:off x="2642984" y="1462202"/>
            <a:ext cx="6906058" cy="639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200" b="1" i="1" dirty="0">
                <a:latin typeface="Georgia" panose="02040502050405020303" pitchFamily="18" charset="0"/>
              </a:rPr>
              <a:t>Geographical Study of Judges 1</a:t>
            </a:r>
          </a:p>
        </p:txBody>
      </p:sp>
    </p:spTree>
    <p:extLst>
      <p:ext uri="{BB962C8B-B14F-4D97-AF65-F5344CB8AC3E}">
        <p14:creationId xmlns:p14="http://schemas.microsoft.com/office/powerpoint/2010/main" val="5118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243" y="2921168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Genesis 12:1-3</a:t>
            </a:r>
            <a:endParaRPr lang="en-US" sz="60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0"/>
            <a:ext cx="4907962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734385" y="247693"/>
            <a:ext cx="3075222" cy="5799424"/>
          </a:xfrm>
          <a:custGeom>
            <a:avLst/>
            <a:gdLst>
              <a:gd name="connsiteX0" fmla="*/ 1928996 w 3075222"/>
              <a:gd name="connsiteY0" fmla="*/ 66939 h 5799424"/>
              <a:gd name="connsiteX1" fmla="*/ 3010544 w 3075222"/>
              <a:gd name="connsiteY1" fmla="*/ 86604 h 5799424"/>
              <a:gd name="connsiteX2" fmla="*/ 2931886 w 3075222"/>
              <a:gd name="connsiteY2" fmla="*/ 1099326 h 5799424"/>
              <a:gd name="connsiteX3" fmla="*/ 2764738 w 3075222"/>
              <a:gd name="connsiteY3" fmla="*/ 1177984 h 5799424"/>
              <a:gd name="connsiteX4" fmla="*/ 2705744 w 3075222"/>
              <a:gd name="connsiteY4" fmla="*/ 1276307 h 5799424"/>
              <a:gd name="connsiteX5" fmla="*/ 2705744 w 3075222"/>
              <a:gd name="connsiteY5" fmla="*/ 1384462 h 5799424"/>
              <a:gd name="connsiteX6" fmla="*/ 2764738 w 3075222"/>
              <a:gd name="connsiteY6" fmla="*/ 1522113 h 5799424"/>
              <a:gd name="connsiteX7" fmla="*/ 2833563 w 3075222"/>
              <a:gd name="connsiteY7" fmla="*/ 1679430 h 5799424"/>
              <a:gd name="connsiteX8" fmla="*/ 2882725 w 3075222"/>
              <a:gd name="connsiteY8" fmla="*/ 1728591 h 5799424"/>
              <a:gd name="connsiteX9" fmla="*/ 2853228 w 3075222"/>
              <a:gd name="connsiteY9" fmla="*/ 2013726 h 5799424"/>
              <a:gd name="connsiteX10" fmla="*/ 2843396 w 3075222"/>
              <a:gd name="connsiteY10" fmla="*/ 2377520 h 5799424"/>
              <a:gd name="connsiteX11" fmla="*/ 2813899 w 3075222"/>
              <a:gd name="connsiteY11" fmla="*/ 2672488 h 5799424"/>
              <a:gd name="connsiteX12" fmla="*/ 2833563 w 3075222"/>
              <a:gd name="connsiteY12" fmla="*/ 2947791 h 5799424"/>
              <a:gd name="connsiteX13" fmla="*/ 2813899 w 3075222"/>
              <a:gd name="connsiteY13" fmla="*/ 3301752 h 5799424"/>
              <a:gd name="connsiteX14" fmla="*/ 2784402 w 3075222"/>
              <a:gd name="connsiteY14" fmla="*/ 3567223 h 5799424"/>
              <a:gd name="connsiteX15" fmla="*/ 2784402 w 3075222"/>
              <a:gd name="connsiteY15" fmla="*/ 3842526 h 5799424"/>
              <a:gd name="connsiteX16" fmla="*/ 2804067 w 3075222"/>
              <a:gd name="connsiteY16" fmla="*/ 4049004 h 5799424"/>
              <a:gd name="connsiteX17" fmla="*/ 2804067 w 3075222"/>
              <a:gd name="connsiteY17" fmla="*/ 4314475 h 5799424"/>
              <a:gd name="connsiteX18" fmla="*/ 2804067 w 3075222"/>
              <a:gd name="connsiteY18" fmla="*/ 4501288 h 5799424"/>
              <a:gd name="connsiteX19" fmla="*/ 2735241 w 3075222"/>
              <a:gd name="connsiteY19" fmla="*/ 4530784 h 5799424"/>
              <a:gd name="connsiteX20" fmla="*/ 2627086 w 3075222"/>
              <a:gd name="connsiteY20" fmla="*/ 4638939 h 5799424"/>
              <a:gd name="connsiteX21" fmla="*/ 2568092 w 3075222"/>
              <a:gd name="connsiteY21" fmla="*/ 4806088 h 5799424"/>
              <a:gd name="connsiteX22" fmla="*/ 2489434 w 3075222"/>
              <a:gd name="connsiteY22" fmla="*/ 5022397 h 5799424"/>
              <a:gd name="connsiteX23" fmla="*/ 2459938 w 3075222"/>
              <a:gd name="connsiteY23" fmla="*/ 5189546 h 5799424"/>
              <a:gd name="connsiteX24" fmla="*/ 2459938 w 3075222"/>
              <a:gd name="connsiteY24" fmla="*/ 5386191 h 5799424"/>
              <a:gd name="connsiteX25" fmla="*/ 2459938 w 3075222"/>
              <a:gd name="connsiteY25" fmla="*/ 5494346 h 5799424"/>
              <a:gd name="connsiteX26" fmla="*/ 2440273 w 3075222"/>
              <a:gd name="connsiteY26" fmla="*/ 5651662 h 5799424"/>
              <a:gd name="connsiteX27" fmla="*/ 2450105 w 3075222"/>
              <a:gd name="connsiteY27" fmla="*/ 5730320 h 5799424"/>
              <a:gd name="connsiteX28" fmla="*/ 2066647 w 3075222"/>
              <a:gd name="connsiteY28" fmla="*/ 5799146 h 5799424"/>
              <a:gd name="connsiteX29" fmla="*/ 1555370 w 3075222"/>
              <a:gd name="connsiteY29" fmla="*/ 5749984 h 5799424"/>
              <a:gd name="connsiteX30" fmla="*/ 1073589 w 3075222"/>
              <a:gd name="connsiteY30" fmla="*/ 5641830 h 5799424"/>
              <a:gd name="connsiteX31" fmla="*/ 621305 w 3075222"/>
              <a:gd name="connsiteY31" fmla="*/ 5563172 h 5799424"/>
              <a:gd name="connsiteX32" fmla="*/ 375499 w 3075222"/>
              <a:gd name="connsiteY32" fmla="*/ 5504178 h 5799424"/>
              <a:gd name="connsiteX33" fmla="*/ 51034 w 3075222"/>
              <a:gd name="connsiteY33" fmla="*/ 5474681 h 5799424"/>
              <a:gd name="connsiteX34" fmla="*/ 1873 w 3075222"/>
              <a:gd name="connsiteY34" fmla="*/ 5396023 h 5799424"/>
              <a:gd name="connsiteX35" fmla="*/ 60867 w 3075222"/>
              <a:gd name="connsiteY35" fmla="*/ 5238707 h 5799424"/>
              <a:gd name="connsiteX36" fmla="*/ 237847 w 3075222"/>
              <a:gd name="connsiteY36" fmla="*/ 5022397 h 5799424"/>
              <a:gd name="connsiteX37" fmla="*/ 375499 w 3075222"/>
              <a:gd name="connsiteY37" fmla="*/ 4776591 h 5799424"/>
              <a:gd name="connsiteX38" fmla="*/ 562312 w 3075222"/>
              <a:gd name="connsiteY38" fmla="*/ 4402965 h 5799424"/>
              <a:gd name="connsiteX39" fmla="*/ 690131 w 3075222"/>
              <a:gd name="connsiteY39" fmla="*/ 4009675 h 5799424"/>
              <a:gd name="connsiteX40" fmla="*/ 837615 w 3075222"/>
              <a:gd name="connsiteY40" fmla="*/ 3655713 h 5799424"/>
              <a:gd name="connsiteX41" fmla="*/ 945770 w 3075222"/>
              <a:gd name="connsiteY41" fmla="*/ 3282088 h 5799424"/>
              <a:gd name="connsiteX42" fmla="*/ 1034260 w 3075222"/>
              <a:gd name="connsiteY42" fmla="*/ 2977288 h 5799424"/>
              <a:gd name="connsiteX43" fmla="*/ 1083421 w 3075222"/>
              <a:gd name="connsiteY43" fmla="*/ 2662655 h 5799424"/>
              <a:gd name="connsiteX44" fmla="*/ 1152247 w 3075222"/>
              <a:gd name="connsiteY44" fmla="*/ 2318526 h 5799424"/>
              <a:gd name="connsiteX45" fmla="*/ 1240738 w 3075222"/>
              <a:gd name="connsiteY45" fmla="*/ 1944901 h 5799424"/>
              <a:gd name="connsiteX46" fmla="*/ 1270234 w 3075222"/>
              <a:gd name="connsiteY46" fmla="*/ 1689262 h 5799424"/>
              <a:gd name="connsiteX47" fmla="*/ 1289899 w 3075222"/>
              <a:gd name="connsiteY47" fmla="*/ 1492617 h 5799424"/>
              <a:gd name="connsiteX48" fmla="*/ 1299731 w 3075222"/>
              <a:gd name="connsiteY48" fmla="*/ 1384462 h 5799424"/>
              <a:gd name="connsiteX49" fmla="*/ 1348892 w 3075222"/>
              <a:gd name="connsiteY49" fmla="*/ 1354965 h 5799424"/>
              <a:gd name="connsiteX50" fmla="*/ 1427550 w 3075222"/>
              <a:gd name="connsiteY50" fmla="*/ 1404126 h 5799424"/>
              <a:gd name="connsiteX51" fmla="*/ 1525873 w 3075222"/>
              <a:gd name="connsiteY51" fmla="*/ 1354965 h 5799424"/>
              <a:gd name="connsiteX52" fmla="*/ 1614363 w 3075222"/>
              <a:gd name="connsiteY52" fmla="*/ 1187817 h 5799424"/>
              <a:gd name="connsiteX53" fmla="*/ 1614363 w 3075222"/>
              <a:gd name="connsiteY53" fmla="*/ 1010836 h 5799424"/>
              <a:gd name="connsiteX54" fmla="*/ 1643860 w 3075222"/>
              <a:gd name="connsiteY54" fmla="*/ 735533 h 5799424"/>
              <a:gd name="connsiteX55" fmla="*/ 1673357 w 3075222"/>
              <a:gd name="connsiteY55" fmla="*/ 568384 h 5799424"/>
              <a:gd name="connsiteX56" fmla="*/ 1712686 w 3075222"/>
              <a:gd name="connsiteY56" fmla="*/ 470062 h 5799424"/>
              <a:gd name="connsiteX57" fmla="*/ 1830673 w 3075222"/>
              <a:gd name="connsiteY57" fmla="*/ 332410 h 5799424"/>
              <a:gd name="connsiteX58" fmla="*/ 1928996 w 3075222"/>
              <a:gd name="connsiteY58" fmla="*/ 194759 h 5799424"/>
              <a:gd name="connsiteX59" fmla="*/ 1928996 w 3075222"/>
              <a:gd name="connsiteY59" fmla="*/ 66939 h 579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075222" h="5799424">
                <a:moveTo>
                  <a:pt x="1928996" y="66939"/>
                </a:moveTo>
                <a:cubicBezTo>
                  <a:pt x="2109254" y="48913"/>
                  <a:pt x="2843396" y="-85461"/>
                  <a:pt x="3010544" y="86604"/>
                </a:cubicBezTo>
                <a:cubicBezTo>
                  <a:pt x="3177692" y="258669"/>
                  <a:pt x="2972854" y="917429"/>
                  <a:pt x="2931886" y="1099326"/>
                </a:cubicBezTo>
                <a:cubicBezTo>
                  <a:pt x="2890918" y="1281223"/>
                  <a:pt x="2802428" y="1148487"/>
                  <a:pt x="2764738" y="1177984"/>
                </a:cubicBezTo>
                <a:cubicBezTo>
                  <a:pt x="2727048" y="1207481"/>
                  <a:pt x="2715576" y="1241894"/>
                  <a:pt x="2705744" y="1276307"/>
                </a:cubicBezTo>
                <a:cubicBezTo>
                  <a:pt x="2695912" y="1310720"/>
                  <a:pt x="2695912" y="1343494"/>
                  <a:pt x="2705744" y="1384462"/>
                </a:cubicBezTo>
                <a:cubicBezTo>
                  <a:pt x="2715576" y="1425430"/>
                  <a:pt x="2743435" y="1472952"/>
                  <a:pt x="2764738" y="1522113"/>
                </a:cubicBezTo>
                <a:cubicBezTo>
                  <a:pt x="2786041" y="1571274"/>
                  <a:pt x="2813899" y="1645017"/>
                  <a:pt x="2833563" y="1679430"/>
                </a:cubicBezTo>
                <a:cubicBezTo>
                  <a:pt x="2853227" y="1713843"/>
                  <a:pt x="2879448" y="1672875"/>
                  <a:pt x="2882725" y="1728591"/>
                </a:cubicBezTo>
                <a:cubicBezTo>
                  <a:pt x="2886002" y="1784307"/>
                  <a:pt x="2859783" y="1905571"/>
                  <a:pt x="2853228" y="2013726"/>
                </a:cubicBezTo>
                <a:cubicBezTo>
                  <a:pt x="2846673" y="2121881"/>
                  <a:pt x="2849951" y="2267726"/>
                  <a:pt x="2843396" y="2377520"/>
                </a:cubicBezTo>
                <a:cubicBezTo>
                  <a:pt x="2836841" y="2487314"/>
                  <a:pt x="2815538" y="2577443"/>
                  <a:pt x="2813899" y="2672488"/>
                </a:cubicBezTo>
                <a:cubicBezTo>
                  <a:pt x="2812260" y="2767533"/>
                  <a:pt x="2833563" y="2842914"/>
                  <a:pt x="2833563" y="2947791"/>
                </a:cubicBezTo>
                <a:cubicBezTo>
                  <a:pt x="2833563" y="3052668"/>
                  <a:pt x="2822092" y="3198513"/>
                  <a:pt x="2813899" y="3301752"/>
                </a:cubicBezTo>
                <a:cubicBezTo>
                  <a:pt x="2805706" y="3404991"/>
                  <a:pt x="2789318" y="3477094"/>
                  <a:pt x="2784402" y="3567223"/>
                </a:cubicBezTo>
                <a:cubicBezTo>
                  <a:pt x="2779486" y="3657352"/>
                  <a:pt x="2781125" y="3762229"/>
                  <a:pt x="2784402" y="3842526"/>
                </a:cubicBezTo>
                <a:cubicBezTo>
                  <a:pt x="2787679" y="3922823"/>
                  <a:pt x="2800790" y="3970346"/>
                  <a:pt x="2804067" y="4049004"/>
                </a:cubicBezTo>
                <a:cubicBezTo>
                  <a:pt x="2807344" y="4127662"/>
                  <a:pt x="2804067" y="4314475"/>
                  <a:pt x="2804067" y="4314475"/>
                </a:cubicBezTo>
                <a:cubicBezTo>
                  <a:pt x="2804067" y="4389856"/>
                  <a:pt x="2815538" y="4465237"/>
                  <a:pt x="2804067" y="4501288"/>
                </a:cubicBezTo>
                <a:cubicBezTo>
                  <a:pt x="2792596" y="4537339"/>
                  <a:pt x="2764738" y="4507842"/>
                  <a:pt x="2735241" y="4530784"/>
                </a:cubicBezTo>
                <a:cubicBezTo>
                  <a:pt x="2705744" y="4553726"/>
                  <a:pt x="2654944" y="4593055"/>
                  <a:pt x="2627086" y="4638939"/>
                </a:cubicBezTo>
                <a:cubicBezTo>
                  <a:pt x="2599228" y="4684823"/>
                  <a:pt x="2591034" y="4742178"/>
                  <a:pt x="2568092" y="4806088"/>
                </a:cubicBezTo>
                <a:cubicBezTo>
                  <a:pt x="2545150" y="4869998"/>
                  <a:pt x="2507460" y="4958487"/>
                  <a:pt x="2489434" y="5022397"/>
                </a:cubicBezTo>
                <a:cubicBezTo>
                  <a:pt x="2471408" y="5086307"/>
                  <a:pt x="2464854" y="5128914"/>
                  <a:pt x="2459938" y="5189546"/>
                </a:cubicBezTo>
                <a:cubicBezTo>
                  <a:pt x="2455022" y="5250178"/>
                  <a:pt x="2459938" y="5386191"/>
                  <a:pt x="2459938" y="5386191"/>
                </a:cubicBezTo>
                <a:cubicBezTo>
                  <a:pt x="2459938" y="5436991"/>
                  <a:pt x="2463216" y="5450101"/>
                  <a:pt x="2459938" y="5494346"/>
                </a:cubicBezTo>
                <a:cubicBezTo>
                  <a:pt x="2456661" y="5538591"/>
                  <a:pt x="2441912" y="5612333"/>
                  <a:pt x="2440273" y="5651662"/>
                </a:cubicBezTo>
                <a:cubicBezTo>
                  <a:pt x="2438634" y="5690991"/>
                  <a:pt x="2512376" y="5705739"/>
                  <a:pt x="2450105" y="5730320"/>
                </a:cubicBezTo>
                <a:cubicBezTo>
                  <a:pt x="2387834" y="5754901"/>
                  <a:pt x="2215769" y="5795869"/>
                  <a:pt x="2066647" y="5799146"/>
                </a:cubicBezTo>
                <a:cubicBezTo>
                  <a:pt x="1917525" y="5802423"/>
                  <a:pt x="1720880" y="5776203"/>
                  <a:pt x="1555370" y="5749984"/>
                </a:cubicBezTo>
                <a:cubicBezTo>
                  <a:pt x="1389860" y="5723765"/>
                  <a:pt x="1229266" y="5672965"/>
                  <a:pt x="1073589" y="5641830"/>
                </a:cubicBezTo>
                <a:cubicBezTo>
                  <a:pt x="917912" y="5610695"/>
                  <a:pt x="737653" y="5586114"/>
                  <a:pt x="621305" y="5563172"/>
                </a:cubicBezTo>
                <a:cubicBezTo>
                  <a:pt x="504957" y="5540230"/>
                  <a:pt x="470544" y="5518926"/>
                  <a:pt x="375499" y="5504178"/>
                </a:cubicBezTo>
                <a:cubicBezTo>
                  <a:pt x="280454" y="5489430"/>
                  <a:pt x="113305" y="5492707"/>
                  <a:pt x="51034" y="5474681"/>
                </a:cubicBezTo>
                <a:cubicBezTo>
                  <a:pt x="-11237" y="5456655"/>
                  <a:pt x="234" y="5435352"/>
                  <a:pt x="1873" y="5396023"/>
                </a:cubicBezTo>
                <a:cubicBezTo>
                  <a:pt x="3512" y="5356694"/>
                  <a:pt x="21538" y="5300978"/>
                  <a:pt x="60867" y="5238707"/>
                </a:cubicBezTo>
                <a:cubicBezTo>
                  <a:pt x="100196" y="5176436"/>
                  <a:pt x="185408" y="5099416"/>
                  <a:pt x="237847" y="5022397"/>
                </a:cubicBezTo>
                <a:cubicBezTo>
                  <a:pt x="290286" y="4945378"/>
                  <a:pt x="321422" y="4879830"/>
                  <a:pt x="375499" y="4776591"/>
                </a:cubicBezTo>
                <a:cubicBezTo>
                  <a:pt x="429576" y="4673352"/>
                  <a:pt x="509873" y="4530784"/>
                  <a:pt x="562312" y="4402965"/>
                </a:cubicBezTo>
                <a:cubicBezTo>
                  <a:pt x="614751" y="4275146"/>
                  <a:pt x="644247" y="4134217"/>
                  <a:pt x="690131" y="4009675"/>
                </a:cubicBezTo>
                <a:cubicBezTo>
                  <a:pt x="736015" y="3885133"/>
                  <a:pt x="795008" y="3776978"/>
                  <a:pt x="837615" y="3655713"/>
                </a:cubicBezTo>
                <a:cubicBezTo>
                  <a:pt x="880222" y="3534448"/>
                  <a:pt x="945770" y="3282088"/>
                  <a:pt x="945770" y="3282088"/>
                </a:cubicBezTo>
                <a:cubicBezTo>
                  <a:pt x="978544" y="3169017"/>
                  <a:pt x="1011318" y="3080527"/>
                  <a:pt x="1034260" y="2977288"/>
                </a:cubicBezTo>
                <a:cubicBezTo>
                  <a:pt x="1057202" y="2874049"/>
                  <a:pt x="1063757" y="2772449"/>
                  <a:pt x="1083421" y="2662655"/>
                </a:cubicBezTo>
                <a:cubicBezTo>
                  <a:pt x="1103085" y="2552861"/>
                  <a:pt x="1126027" y="2438152"/>
                  <a:pt x="1152247" y="2318526"/>
                </a:cubicBezTo>
                <a:cubicBezTo>
                  <a:pt x="1178466" y="2198900"/>
                  <a:pt x="1221074" y="2049778"/>
                  <a:pt x="1240738" y="1944901"/>
                </a:cubicBezTo>
                <a:cubicBezTo>
                  <a:pt x="1260402" y="1840024"/>
                  <a:pt x="1262040" y="1764643"/>
                  <a:pt x="1270234" y="1689262"/>
                </a:cubicBezTo>
                <a:cubicBezTo>
                  <a:pt x="1278428" y="1613881"/>
                  <a:pt x="1284983" y="1543417"/>
                  <a:pt x="1289899" y="1492617"/>
                </a:cubicBezTo>
                <a:cubicBezTo>
                  <a:pt x="1294815" y="1441817"/>
                  <a:pt x="1289899" y="1407404"/>
                  <a:pt x="1299731" y="1384462"/>
                </a:cubicBezTo>
                <a:cubicBezTo>
                  <a:pt x="1309563" y="1361520"/>
                  <a:pt x="1327589" y="1351688"/>
                  <a:pt x="1348892" y="1354965"/>
                </a:cubicBezTo>
                <a:cubicBezTo>
                  <a:pt x="1370195" y="1358242"/>
                  <a:pt x="1398053" y="1404126"/>
                  <a:pt x="1427550" y="1404126"/>
                </a:cubicBezTo>
                <a:cubicBezTo>
                  <a:pt x="1457047" y="1404126"/>
                  <a:pt x="1494738" y="1391016"/>
                  <a:pt x="1525873" y="1354965"/>
                </a:cubicBezTo>
                <a:cubicBezTo>
                  <a:pt x="1557008" y="1318914"/>
                  <a:pt x="1599615" y="1245172"/>
                  <a:pt x="1614363" y="1187817"/>
                </a:cubicBezTo>
                <a:cubicBezTo>
                  <a:pt x="1629111" y="1130462"/>
                  <a:pt x="1609447" y="1086217"/>
                  <a:pt x="1614363" y="1010836"/>
                </a:cubicBezTo>
                <a:cubicBezTo>
                  <a:pt x="1619279" y="935455"/>
                  <a:pt x="1634028" y="809275"/>
                  <a:pt x="1643860" y="735533"/>
                </a:cubicBezTo>
                <a:cubicBezTo>
                  <a:pt x="1653692" y="661791"/>
                  <a:pt x="1661886" y="612629"/>
                  <a:pt x="1673357" y="568384"/>
                </a:cubicBezTo>
                <a:cubicBezTo>
                  <a:pt x="1684828" y="524139"/>
                  <a:pt x="1686467" y="509391"/>
                  <a:pt x="1712686" y="470062"/>
                </a:cubicBezTo>
                <a:cubicBezTo>
                  <a:pt x="1738905" y="430733"/>
                  <a:pt x="1794621" y="378294"/>
                  <a:pt x="1830673" y="332410"/>
                </a:cubicBezTo>
                <a:cubicBezTo>
                  <a:pt x="1866725" y="286526"/>
                  <a:pt x="1912609" y="234088"/>
                  <a:pt x="1928996" y="194759"/>
                </a:cubicBezTo>
                <a:cubicBezTo>
                  <a:pt x="1945383" y="155430"/>
                  <a:pt x="1748738" y="84965"/>
                  <a:pt x="1928996" y="66939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25400"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89254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907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139" y="2921168"/>
            <a:ext cx="3523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Judges 1</a:t>
            </a:r>
            <a:endParaRPr lang="en-US" sz="60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0"/>
            <a:ext cx="4907962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180402" y="-18887"/>
            <a:ext cx="1046486" cy="1950561"/>
          </a:xfrm>
          <a:custGeom>
            <a:avLst/>
            <a:gdLst>
              <a:gd name="connsiteX0" fmla="*/ 1198 w 1046486"/>
              <a:gd name="connsiteY0" fmla="*/ 1636020 h 1950561"/>
              <a:gd name="connsiteX1" fmla="*/ 85865 w 1046486"/>
              <a:gd name="connsiteY1" fmla="*/ 1585220 h 1950561"/>
              <a:gd name="connsiteX2" fmla="*/ 136665 w 1046486"/>
              <a:gd name="connsiteY2" fmla="*/ 1407420 h 1950561"/>
              <a:gd name="connsiteX3" fmla="*/ 136665 w 1046486"/>
              <a:gd name="connsiteY3" fmla="*/ 1322754 h 1950561"/>
              <a:gd name="connsiteX4" fmla="*/ 153598 w 1046486"/>
              <a:gd name="connsiteY4" fmla="*/ 1170354 h 1950561"/>
              <a:gd name="connsiteX5" fmla="*/ 187465 w 1046486"/>
              <a:gd name="connsiteY5" fmla="*/ 1009487 h 1950561"/>
              <a:gd name="connsiteX6" fmla="*/ 212865 w 1046486"/>
              <a:gd name="connsiteY6" fmla="*/ 890954 h 1950561"/>
              <a:gd name="connsiteX7" fmla="*/ 212865 w 1046486"/>
              <a:gd name="connsiteY7" fmla="*/ 763954 h 1950561"/>
              <a:gd name="connsiteX8" fmla="*/ 255198 w 1046486"/>
              <a:gd name="connsiteY8" fmla="*/ 713154 h 1950561"/>
              <a:gd name="connsiteX9" fmla="*/ 356798 w 1046486"/>
              <a:gd name="connsiteY9" fmla="*/ 603087 h 1950561"/>
              <a:gd name="connsiteX10" fmla="*/ 441465 w 1046486"/>
              <a:gd name="connsiteY10" fmla="*/ 467620 h 1950561"/>
              <a:gd name="connsiteX11" fmla="*/ 449931 w 1046486"/>
              <a:gd name="connsiteY11" fmla="*/ 349087 h 1950561"/>
              <a:gd name="connsiteX12" fmla="*/ 449931 w 1046486"/>
              <a:gd name="connsiteY12" fmla="*/ 247487 h 1950561"/>
              <a:gd name="connsiteX13" fmla="*/ 492265 w 1046486"/>
              <a:gd name="connsiteY13" fmla="*/ 171287 h 1950561"/>
              <a:gd name="connsiteX14" fmla="*/ 551531 w 1046486"/>
              <a:gd name="connsiteY14" fmla="*/ 69687 h 1950561"/>
              <a:gd name="connsiteX15" fmla="*/ 551531 w 1046486"/>
              <a:gd name="connsiteY15" fmla="*/ 27354 h 1950561"/>
              <a:gd name="connsiteX16" fmla="*/ 1017198 w 1046486"/>
              <a:gd name="connsiteY16" fmla="*/ 27354 h 1950561"/>
              <a:gd name="connsiteX17" fmla="*/ 991798 w 1046486"/>
              <a:gd name="connsiteY17" fmla="*/ 374487 h 1950561"/>
              <a:gd name="connsiteX18" fmla="*/ 940998 w 1046486"/>
              <a:gd name="connsiteY18" fmla="*/ 645420 h 1950561"/>
              <a:gd name="connsiteX19" fmla="*/ 813998 w 1046486"/>
              <a:gd name="connsiteY19" fmla="*/ 1017954 h 1950561"/>
              <a:gd name="connsiteX20" fmla="*/ 686998 w 1046486"/>
              <a:gd name="connsiteY20" fmla="*/ 1407420 h 1950561"/>
              <a:gd name="connsiteX21" fmla="*/ 585398 w 1046486"/>
              <a:gd name="connsiteY21" fmla="*/ 1686820 h 1950561"/>
              <a:gd name="connsiteX22" fmla="*/ 492265 w 1046486"/>
              <a:gd name="connsiteY22" fmla="*/ 1890020 h 1950561"/>
              <a:gd name="connsiteX23" fmla="*/ 373731 w 1046486"/>
              <a:gd name="connsiteY23" fmla="*/ 1949287 h 1950561"/>
              <a:gd name="connsiteX24" fmla="*/ 145131 w 1046486"/>
              <a:gd name="connsiteY24" fmla="*/ 1847687 h 1950561"/>
              <a:gd name="connsiteX25" fmla="*/ 43531 w 1046486"/>
              <a:gd name="connsiteY25" fmla="*/ 1746087 h 1950561"/>
              <a:gd name="connsiteX26" fmla="*/ 1198 w 1046486"/>
              <a:gd name="connsiteY26" fmla="*/ 1636020 h 195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46486" h="1950561">
                <a:moveTo>
                  <a:pt x="1198" y="1636020"/>
                </a:moveTo>
                <a:cubicBezTo>
                  <a:pt x="8254" y="1609209"/>
                  <a:pt x="63287" y="1623320"/>
                  <a:pt x="85865" y="1585220"/>
                </a:cubicBezTo>
                <a:cubicBezTo>
                  <a:pt x="108443" y="1547120"/>
                  <a:pt x="128198" y="1451164"/>
                  <a:pt x="136665" y="1407420"/>
                </a:cubicBezTo>
                <a:cubicBezTo>
                  <a:pt x="145132" y="1363676"/>
                  <a:pt x="133843" y="1362265"/>
                  <a:pt x="136665" y="1322754"/>
                </a:cubicBezTo>
                <a:cubicBezTo>
                  <a:pt x="139487" y="1283243"/>
                  <a:pt x="145131" y="1222565"/>
                  <a:pt x="153598" y="1170354"/>
                </a:cubicBezTo>
                <a:cubicBezTo>
                  <a:pt x="162065" y="1118143"/>
                  <a:pt x="177587" y="1056054"/>
                  <a:pt x="187465" y="1009487"/>
                </a:cubicBezTo>
                <a:cubicBezTo>
                  <a:pt x="197343" y="962920"/>
                  <a:pt x="208632" y="931876"/>
                  <a:pt x="212865" y="890954"/>
                </a:cubicBezTo>
                <a:cubicBezTo>
                  <a:pt x="217098" y="850032"/>
                  <a:pt x="205810" y="793587"/>
                  <a:pt x="212865" y="763954"/>
                </a:cubicBezTo>
                <a:cubicBezTo>
                  <a:pt x="219920" y="734321"/>
                  <a:pt x="231209" y="739965"/>
                  <a:pt x="255198" y="713154"/>
                </a:cubicBezTo>
                <a:cubicBezTo>
                  <a:pt x="279187" y="686343"/>
                  <a:pt x="325754" y="644009"/>
                  <a:pt x="356798" y="603087"/>
                </a:cubicBezTo>
                <a:cubicBezTo>
                  <a:pt x="387842" y="562165"/>
                  <a:pt x="425943" y="509953"/>
                  <a:pt x="441465" y="467620"/>
                </a:cubicBezTo>
                <a:cubicBezTo>
                  <a:pt x="456987" y="425287"/>
                  <a:pt x="448520" y="385776"/>
                  <a:pt x="449931" y="349087"/>
                </a:cubicBezTo>
                <a:cubicBezTo>
                  <a:pt x="451342" y="312398"/>
                  <a:pt x="442875" y="277120"/>
                  <a:pt x="449931" y="247487"/>
                </a:cubicBezTo>
                <a:cubicBezTo>
                  <a:pt x="456987" y="217854"/>
                  <a:pt x="475332" y="200920"/>
                  <a:pt x="492265" y="171287"/>
                </a:cubicBezTo>
                <a:cubicBezTo>
                  <a:pt x="509198" y="141654"/>
                  <a:pt x="541653" y="93676"/>
                  <a:pt x="551531" y="69687"/>
                </a:cubicBezTo>
                <a:cubicBezTo>
                  <a:pt x="561409" y="45698"/>
                  <a:pt x="473920" y="34409"/>
                  <a:pt x="551531" y="27354"/>
                </a:cubicBezTo>
                <a:cubicBezTo>
                  <a:pt x="629142" y="20298"/>
                  <a:pt x="943820" y="-30501"/>
                  <a:pt x="1017198" y="27354"/>
                </a:cubicBezTo>
                <a:cubicBezTo>
                  <a:pt x="1090576" y="85209"/>
                  <a:pt x="1004498" y="271476"/>
                  <a:pt x="991798" y="374487"/>
                </a:cubicBezTo>
                <a:cubicBezTo>
                  <a:pt x="979098" y="477498"/>
                  <a:pt x="970631" y="538176"/>
                  <a:pt x="940998" y="645420"/>
                </a:cubicBezTo>
                <a:cubicBezTo>
                  <a:pt x="911365" y="752664"/>
                  <a:pt x="856331" y="890954"/>
                  <a:pt x="813998" y="1017954"/>
                </a:cubicBezTo>
                <a:cubicBezTo>
                  <a:pt x="771665" y="1144954"/>
                  <a:pt x="725098" y="1295942"/>
                  <a:pt x="686998" y="1407420"/>
                </a:cubicBezTo>
                <a:cubicBezTo>
                  <a:pt x="648898" y="1518898"/>
                  <a:pt x="617854" y="1606387"/>
                  <a:pt x="585398" y="1686820"/>
                </a:cubicBezTo>
                <a:cubicBezTo>
                  <a:pt x="552943" y="1767253"/>
                  <a:pt x="527543" y="1846276"/>
                  <a:pt x="492265" y="1890020"/>
                </a:cubicBezTo>
                <a:cubicBezTo>
                  <a:pt x="456987" y="1933764"/>
                  <a:pt x="431587" y="1956342"/>
                  <a:pt x="373731" y="1949287"/>
                </a:cubicBezTo>
                <a:cubicBezTo>
                  <a:pt x="315875" y="1942232"/>
                  <a:pt x="200164" y="1881554"/>
                  <a:pt x="145131" y="1847687"/>
                </a:cubicBezTo>
                <a:cubicBezTo>
                  <a:pt x="90098" y="1813820"/>
                  <a:pt x="67520" y="1775720"/>
                  <a:pt x="43531" y="1746087"/>
                </a:cubicBezTo>
                <a:cubicBezTo>
                  <a:pt x="19542" y="1716454"/>
                  <a:pt x="-5858" y="1662831"/>
                  <a:pt x="1198" y="163602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2"/>
            </a:solidFill>
          </a:ln>
          <a:effectLst>
            <a:glow rad="12700">
              <a:schemeClr val="accent2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09959" y="1600200"/>
            <a:ext cx="1708341" cy="1390747"/>
          </a:xfrm>
          <a:custGeom>
            <a:avLst/>
            <a:gdLst>
              <a:gd name="connsiteX0" fmla="*/ 1414641 w 1708341"/>
              <a:gd name="connsiteY0" fmla="*/ 660400 h 1390747"/>
              <a:gd name="connsiteX1" fmla="*/ 1651708 w 1708341"/>
              <a:gd name="connsiteY1" fmla="*/ 643467 h 1390747"/>
              <a:gd name="connsiteX2" fmla="*/ 1702508 w 1708341"/>
              <a:gd name="connsiteY2" fmla="*/ 863600 h 1390747"/>
              <a:gd name="connsiteX3" fmla="*/ 1702508 w 1708341"/>
              <a:gd name="connsiteY3" fmla="*/ 1066800 h 1390747"/>
              <a:gd name="connsiteX4" fmla="*/ 1660174 w 1708341"/>
              <a:gd name="connsiteY4" fmla="*/ 1303867 h 1390747"/>
              <a:gd name="connsiteX5" fmla="*/ 1541641 w 1708341"/>
              <a:gd name="connsiteY5" fmla="*/ 1388533 h 1390747"/>
              <a:gd name="connsiteX6" fmla="*/ 1075974 w 1708341"/>
              <a:gd name="connsiteY6" fmla="*/ 1227667 h 1390747"/>
              <a:gd name="connsiteX7" fmla="*/ 644174 w 1708341"/>
              <a:gd name="connsiteY7" fmla="*/ 1066800 h 1390747"/>
              <a:gd name="connsiteX8" fmla="*/ 457908 w 1708341"/>
              <a:gd name="connsiteY8" fmla="*/ 990600 h 1390747"/>
              <a:gd name="connsiteX9" fmla="*/ 144641 w 1708341"/>
              <a:gd name="connsiteY9" fmla="*/ 855133 h 1390747"/>
              <a:gd name="connsiteX10" fmla="*/ 51508 w 1708341"/>
              <a:gd name="connsiteY10" fmla="*/ 829733 h 1390747"/>
              <a:gd name="connsiteX11" fmla="*/ 708 w 1708341"/>
              <a:gd name="connsiteY11" fmla="*/ 812800 h 1390747"/>
              <a:gd name="connsiteX12" fmla="*/ 26108 w 1708341"/>
              <a:gd name="connsiteY12" fmla="*/ 618067 h 1390747"/>
              <a:gd name="connsiteX13" fmla="*/ 85374 w 1708341"/>
              <a:gd name="connsiteY13" fmla="*/ 279400 h 1390747"/>
              <a:gd name="connsiteX14" fmla="*/ 93841 w 1708341"/>
              <a:gd name="connsiteY14" fmla="*/ 143933 h 1390747"/>
              <a:gd name="connsiteX15" fmla="*/ 102308 w 1708341"/>
              <a:gd name="connsiteY15" fmla="*/ 59267 h 1390747"/>
              <a:gd name="connsiteX16" fmla="*/ 178508 w 1708341"/>
              <a:gd name="connsiteY16" fmla="*/ 0 h 1390747"/>
              <a:gd name="connsiteX17" fmla="*/ 246241 w 1708341"/>
              <a:gd name="connsiteY17" fmla="*/ 59267 h 1390747"/>
              <a:gd name="connsiteX18" fmla="*/ 457908 w 1708341"/>
              <a:gd name="connsiteY18" fmla="*/ 304800 h 1390747"/>
              <a:gd name="connsiteX19" fmla="*/ 711908 w 1708341"/>
              <a:gd name="connsiteY19" fmla="*/ 414867 h 1390747"/>
              <a:gd name="connsiteX20" fmla="*/ 932041 w 1708341"/>
              <a:gd name="connsiteY20" fmla="*/ 592667 h 1390747"/>
              <a:gd name="connsiteX21" fmla="*/ 1152174 w 1708341"/>
              <a:gd name="connsiteY21" fmla="*/ 677333 h 1390747"/>
              <a:gd name="connsiteX22" fmla="*/ 1414641 w 1708341"/>
              <a:gd name="connsiteY22" fmla="*/ 660400 h 1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8341" h="1390747">
                <a:moveTo>
                  <a:pt x="1414641" y="660400"/>
                </a:moveTo>
                <a:cubicBezTo>
                  <a:pt x="1497897" y="654756"/>
                  <a:pt x="1603730" y="609600"/>
                  <a:pt x="1651708" y="643467"/>
                </a:cubicBezTo>
                <a:cubicBezTo>
                  <a:pt x="1699686" y="677334"/>
                  <a:pt x="1694041" y="793045"/>
                  <a:pt x="1702508" y="863600"/>
                </a:cubicBezTo>
                <a:cubicBezTo>
                  <a:pt x="1710975" y="934156"/>
                  <a:pt x="1709564" y="993422"/>
                  <a:pt x="1702508" y="1066800"/>
                </a:cubicBezTo>
                <a:cubicBezTo>
                  <a:pt x="1695452" y="1140178"/>
                  <a:pt x="1686985" y="1250245"/>
                  <a:pt x="1660174" y="1303867"/>
                </a:cubicBezTo>
                <a:cubicBezTo>
                  <a:pt x="1633363" y="1357489"/>
                  <a:pt x="1639008" y="1401233"/>
                  <a:pt x="1541641" y="1388533"/>
                </a:cubicBezTo>
                <a:cubicBezTo>
                  <a:pt x="1444274" y="1375833"/>
                  <a:pt x="1225552" y="1281289"/>
                  <a:pt x="1075974" y="1227667"/>
                </a:cubicBezTo>
                <a:cubicBezTo>
                  <a:pt x="926396" y="1174045"/>
                  <a:pt x="747185" y="1106311"/>
                  <a:pt x="644174" y="1066800"/>
                </a:cubicBezTo>
                <a:cubicBezTo>
                  <a:pt x="541163" y="1027289"/>
                  <a:pt x="457908" y="990600"/>
                  <a:pt x="457908" y="990600"/>
                </a:cubicBezTo>
                <a:cubicBezTo>
                  <a:pt x="374653" y="955322"/>
                  <a:pt x="212374" y="881944"/>
                  <a:pt x="144641" y="855133"/>
                </a:cubicBezTo>
                <a:cubicBezTo>
                  <a:pt x="76908" y="828322"/>
                  <a:pt x="75497" y="836788"/>
                  <a:pt x="51508" y="829733"/>
                </a:cubicBezTo>
                <a:cubicBezTo>
                  <a:pt x="27519" y="822678"/>
                  <a:pt x="4941" y="848078"/>
                  <a:pt x="708" y="812800"/>
                </a:cubicBezTo>
                <a:cubicBezTo>
                  <a:pt x="-3525" y="777522"/>
                  <a:pt x="11997" y="706967"/>
                  <a:pt x="26108" y="618067"/>
                </a:cubicBezTo>
                <a:cubicBezTo>
                  <a:pt x="40219" y="529167"/>
                  <a:pt x="74085" y="358422"/>
                  <a:pt x="85374" y="279400"/>
                </a:cubicBezTo>
                <a:cubicBezTo>
                  <a:pt x="96663" y="200378"/>
                  <a:pt x="91019" y="180622"/>
                  <a:pt x="93841" y="143933"/>
                </a:cubicBezTo>
                <a:cubicBezTo>
                  <a:pt x="96663" y="107244"/>
                  <a:pt x="88197" y="83256"/>
                  <a:pt x="102308" y="59267"/>
                </a:cubicBezTo>
                <a:cubicBezTo>
                  <a:pt x="116419" y="35278"/>
                  <a:pt x="154519" y="0"/>
                  <a:pt x="178508" y="0"/>
                </a:cubicBezTo>
                <a:cubicBezTo>
                  <a:pt x="202497" y="0"/>
                  <a:pt x="199674" y="8467"/>
                  <a:pt x="246241" y="59267"/>
                </a:cubicBezTo>
                <a:cubicBezTo>
                  <a:pt x="292808" y="110067"/>
                  <a:pt x="380297" y="245533"/>
                  <a:pt x="457908" y="304800"/>
                </a:cubicBezTo>
                <a:cubicBezTo>
                  <a:pt x="535519" y="364067"/>
                  <a:pt x="632886" y="366889"/>
                  <a:pt x="711908" y="414867"/>
                </a:cubicBezTo>
                <a:cubicBezTo>
                  <a:pt x="790930" y="462845"/>
                  <a:pt x="858663" y="548923"/>
                  <a:pt x="932041" y="592667"/>
                </a:cubicBezTo>
                <a:cubicBezTo>
                  <a:pt x="1005419" y="636411"/>
                  <a:pt x="1073152" y="661811"/>
                  <a:pt x="1152174" y="677333"/>
                </a:cubicBezTo>
                <a:cubicBezTo>
                  <a:pt x="1231196" y="692855"/>
                  <a:pt x="1331385" y="666044"/>
                  <a:pt x="1414641" y="66040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722852" y="4249319"/>
            <a:ext cx="840973" cy="1910909"/>
          </a:xfrm>
          <a:custGeom>
            <a:avLst/>
            <a:gdLst>
              <a:gd name="connsiteX0" fmla="*/ 771081 w 840973"/>
              <a:gd name="connsiteY0" fmla="*/ 34814 h 1910909"/>
              <a:gd name="connsiteX1" fmla="*/ 821881 w 840973"/>
              <a:gd name="connsiteY1" fmla="*/ 212614 h 1910909"/>
              <a:gd name="connsiteX2" fmla="*/ 838815 w 840973"/>
              <a:gd name="connsiteY2" fmla="*/ 348081 h 1910909"/>
              <a:gd name="connsiteX3" fmla="*/ 838815 w 840973"/>
              <a:gd name="connsiteY3" fmla="*/ 500481 h 1910909"/>
              <a:gd name="connsiteX4" fmla="*/ 830348 w 840973"/>
              <a:gd name="connsiteY4" fmla="*/ 534348 h 1910909"/>
              <a:gd name="connsiteX5" fmla="*/ 728748 w 840973"/>
              <a:gd name="connsiteY5" fmla="*/ 534348 h 1910909"/>
              <a:gd name="connsiteX6" fmla="*/ 627148 w 840973"/>
              <a:gd name="connsiteY6" fmla="*/ 712148 h 1910909"/>
              <a:gd name="connsiteX7" fmla="*/ 567881 w 840973"/>
              <a:gd name="connsiteY7" fmla="*/ 847614 h 1910909"/>
              <a:gd name="connsiteX8" fmla="*/ 517081 w 840973"/>
              <a:gd name="connsiteY8" fmla="*/ 1025414 h 1910909"/>
              <a:gd name="connsiteX9" fmla="*/ 483215 w 840973"/>
              <a:gd name="connsiteY9" fmla="*/ 1177814 h 1910909"/>
              <a:gd name="connsiteX10" fmla="*/ 466281 w 840973"/>
              <a:gd name="connsiteY10" fmla="*/ 1440281 h 1910909"/>
              <a:gd name="connsiteX11" fmla="*/ 466281 w 840973"/>
              <a:gd name="connsiteY11" fmla="*/ 1567281 h 1910909"/>
              <a:gd name="connsiteX12" fmla="*/ 483215 w 840973"/>
              <a:gd name="connsiteY12" fmla="*/ 1804348 h 1910909"/>
              <a:gd name="connsiteX13" fmla="*/ 356215 w 840973"/>
              <a:gd name="connsiteY13" fmla="*/ 1897481 h 1910909"/>
              <a:gd name="connsiteX14" fmla="*/ 169948 w 840973"/>
              <a:gd name="connsiteY14" fmla="*/ 1905948 h 1910909"/>
              <a:gd name="connsiteX15" fmla="*/ 26015 w 840973"/>
              <a:gd name="connsiteY15" fmla="*/ 1855148 h 1910909"/>
              <a:gd name="connsiteX16" fmla="*/ 615 w 840973"/>
              <a:gd name="connsiteY16" fmla="*/ 1635014 h 1910909"/>
              <a:gd name="connsiteX17" fmla="*/ 34481 w 840973"/>
              <a:gd name="connsiteY17" fmla="*/ 1262481 h 1910909"/>
              <a:gd name="connsiteX18" fmla="*/ 110681 w 840973"/>
              <a:gd name="connsiteY18" fmla="*/ 1033881 h 1910909"/>
              <a:gd name="connsiteX19" fmla="*/ 195348 w 840973"/>
              <a:gd name="connsiteY19" fmla="*/ 729081 h 1910909"/>
              <a:gd name="connsiteX20" fmla="*/ 254615 w 840973"/>
              <a:gd name="connsiteY20" fmla="*/ 534348 h 1910909"/>
              <a:gd name="connsiteX21" fmla="*/ 347748 w 840973"/>
              <a:gd name="connsiteY21" fmla="*/ 339614 h 1910909"/>
              <a:gd name="connsiteX22" fmla="*/ 407015 w 840973"/>
              <a:gd name="connsiteY22" fmla="*/ 153348 h 1910909"/>
              <a:gd name="connsiteX23" fmla="*/ 534015 w 840973"/>
              <a:gd name="connsiteY23" fmla="*/ 43281 h 1910909"/>
              <a:gd name="connsiteX24" fmla="*/ 669481 w 840973"/>
              <a:gd name="connsiteY24" fmla="*/ 948 h 1910909"/>
              <a:gd name="connsiteX25" fmla="*/ 771081 w 840973"/>
              <a:gd name="connsiteY25" fmla="*/ 34814 h 191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0973" h="1910909">
                <a:moveTo>
                  <a:pt x="771081" y="34814"/>
                </a:moveTo>
                <a:cubicBezTo>
                  <a:pt x="796481" y="70092"/>
                  <a:pt x="810592" y="160403"/>
                  <a:pt x="821881" y="212614"/>
                </a:cubicBezTo>
                <a:cubicBezTo>
                  <a:pt x="833170" y="264825"/>
                  <a:pt x="835993" y="300103"/>
                  <a:pt x="838815" y="348081"/>
                </a:cubicBezTo>
                <a:cubicBezTo>
                  <a:pt x="841637" y="396059"/>
                  <a:pt x="840226" y="469437"/>
                  <a:pt x="838815" y="500481"/>
                </a:cubicBezTo>
                <a:cubicBezTo>
                  <a:pt x="837404" y="531525"/>
                  <a:pt x="848693" y="528704"/>
                  <a:pt x="830348" y="534348"/>
                </a:cubicBezTo>
                <a:cubicBezTo>
                  <a:pt x="812004" y="539993"/>
                  <a:pt x="762615" y="504715"/>
                  <a:pt x="728748" y="534348"/>
                </a:cubicBezTo>
                <a:cubicBezTo>
                  <a:pt x="694881" y="563981"/>
                  <a:pt x="653959" y="659937"/>
                  <a:pt x="627148" y="712148"/>
                </a:cubicBezTo>
                <a:cubicBezTo>
                  <a:pt x="600337" y="764359"/>
                  <a:pt x="586225" y="795403"/>
                  <a:pt x="567881" y="847614"/>
                </a:cubicBezTo>
                <a:cubicBezTo>
                  <a:pt x="549536" y="899825"/>
                  <a:pt x="531192" y="970381"/>
                  <a:pt x="517081" y="1025414"/>
                </a:cubicBezTo>
                <a:cubicBezTo>
                  <a:pt x="502970" y="1080447"/>
                  <a:pt x="491682" y="1108670"/>
                  <a:pt x="483215" y="1177814"/>
                </a:cubicBezTo>
                <a:cubicBezTo>
                  <a:pt x="474748" y="1246958"/>
                  <a:pt x="469103" y="1375370"/>
                  <a:pt x="466281" y="1440281"/>
                </a:cubicBezTo>
                <a:cubicBezTo>
                  <a:pt x="463459" y="1505192"/>
                  <a:pt x="463459" y="1506603"/>
                  <a:pt x="466281" y="1567281"/>
                </a:cubicBezTo>
                <a:cubicBezTo>
                  <a:pt x="469103" y="1627959"/>
                  <a:pt x="501559" y="1749315"/>
                  <a:pt x="483215" y="1804348"/>
                </a:cubicBezTo>
                <a:cubicBezTo>
                  <a:pt x="464871" y="1859381"/>
                  <a:pt x="408426" y="1880548"/>
                  <a:pt x="356215" y="1897481"/>
                </a:cubicBezTo>
                <a:cubicBezTo>
                  <a:pt x="304004" y="1914414"/>
                  <a:pt x="224981" y="1913003"/>
                  <a:pt x="169948" y="1905948"/>
                </a:cubicBezTo>
                <a:cubicBezTo>
                  <a:pt x="114915" y="1898893"/>
                  <a:pt x="54237" y="1900304"/>
                  <a:pt x="26015" y="1855148"/>
                </a:cubicBezTo>
                <a:cubicBezTo>
                  <a:pt x="-2207" y="1809992"/>
                  <a:pt x="-796" y="1733792"/>
                  <a:pt x="615" y="1635014"/>
                </a:cubicBezTo>
                <a:cubicBezTo>
                  <a:pt x="2026" y="1536236"/>
                  <a:pt x="16137" y="1362670"/>
                  <a:pt x="34481" y="1262481"/>
                </a:cubicBezTo>
                <a:cubicBezTo>
                  <a:pt x="52825" y="1162292"/>
                  <a:pt x="83870" y="1122781"/>
                  <a:pt x="110681" y="1033881"/>
                </a:cubicBezTo>
                <a:cubicBezTo>
                  <a:pt x="137492" y="944981"/>
                  <a:pt x="171359" y="812337"/>
                  <a:pt x="195348" y="729081"/>
                </a:cubicBezTo>
                <a:cubicBezTo>
                  <a:pt x="219337" y="645826"/>
                  <a:pt x="229215" y="599259"/>
                  <a:pt x="254615" y="534348"/>
                </a:cubicBezTo>
                <a:cubicBezTo>
                  <a:pt x="280015" y="469437"/>
                  <a:pt x="322348" y="403114"/>
                  <a:pt x="347748" y="339614"/>
                </a:cubicBezTo>
                <a:cubicBezTo>
                  <a:pt x="373148" y="276114"/>
                  <a:pt x="375971" y="202737"/>
                  <a:pt x="407015" y="153348"/>
                </a:cubicBezTo>
                <a:cubicBezTo>
                  <a:pt x="438059" y="103959"/>
                  <a:pt x="490271" y="68681"/>
                  <a:pt x="534015" y="43281"/>
                </a:cubicBezTo>
                <a:cubicBezTo>
                  <a:pt x="577759" y="17881"/>
                  <a:pt x="631381" y="3770"/>
                  <a:pt x="669481" y="948"/>
                </a:cubicBezTo>
                <a:cubicBezTo>
                  <a:pt x="707581" y="-1874"/>
                  <a:pt x="745681" y="-464"/>
                  <a:pt x="771081" y="3481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glow rad="12700">
              <a:schemeClr val="accent4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34542" y="4536435"/>
            <a:ext cx="568928" cy="510175"/>
          </a:xfrm>
          <a:custGeom>
            <a:avLst/>
            <a:gdLst>
              <a:gd name="connsiteX0" fmla="*/ 568325 w 568928"/>
              <a:gd name="connsiteY0" fmla="*/ 120232 h 510175"/>
              <a:gd name="connsiteX1" fmla="*/ 483658 w 568928"/>
              <a:gd name="connsiteY1" fmla="*/ 340365 h 510175"/>
              <a:gd name="connsiteX2" fmla="*/ 449791 w 568928"/>
              <a:gd name="connsiteY2" fmla="*/ 475832 h 510175"/>
              <a:gd name="connsiteX3" fmla="*/ 229658 w 568928"/>
              <a:gd name="connsiteY3" fmla="*/ 509698 h 510175"/>
              <a:gd name="connsiteX4" fmla="*/ 85725 w 568928"/>
              <a:gd name="connsiteY4" fmla="*/ 484298 h 510175"/>
              <a:gd name="connsiteX5" fmla="*/ 9525 w 568928"/>
              <a:gd name="connsiteY5" fmla="*/ 348832 h 510175"/>
              <a:gd name="connsiteX6" fmla="*/ 9525 w 568928"/>
              <a:gd name="connsiteY6" fmla="*/ 154098 h 510175"/>
              <a:gd name="connsiteX7" fmla="*/ 85725 w 568928"/>
              <a:gd name="connsiteY7" fmla="*/ 27098 h 510175"/>
              <a:gd name="connsiteX8" fmla="*/ 271991 w 568928"/>
              <a:gd name="connsiteY8" fmla="*/ 10165 h 510175"/>
              <a:gd name="connsiteX9" fmla="*/ 432858 w 568928"/>
              <a:gd name="connsiteY9" fmla="*/ 1698 h 510175"/>
              <a:gd name="connsiteX10" fmla="*/ 517525 w 568928"/>
              <a:gd name="connsiteY10" fmla="*/ 44032 h 510175"/>
              <a:gd name="connsiteX11" fmla="*/ 568325 w 568928"/>
              <a:gd name="connsiteY11" fmla="*/ 120232 h 51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928" h="510175">
                <a:moveTo>
                  <a:pt x="568325" y="120232"/>
                </a:moveTo>
                <a:cubicBezTo>
                  <a:pt x="562681" y="169621"/>
                  <a:pt x="503414" y="281098"/>
                  <a:pt x="483658" y="340365"/>
                </a:cubicBezTo>
                <a:cubicBezTo>
                  <a:pt x="463902" y="399632"/>
                  <a:pt x="492124" y="447610"/>
                  <a:pt x="449791" y="475832"/>
                </a:cubicBezTo>
                <a:cubicBezTo>
                  <a:pt x="407458" y="504054"/>
                  <a:pt x="290336" y="508287"/>
                  <a:pt x="229658" y="509698"/>
                </a:cubicBezTo>
                <a:cubicBezTo>
                  <a:pt x="168980" y="511109"/>
                  <a:pt x="122414" y="511109"/>
                  <a:pt x="85725" y="484298"/>
                </a:cubicBezTo>
                <a:cubicBezTo>
                  <a:pt x="49036" y="457487"/>
                  <a:pt x="22225" y="403865"/>
                  <a:pt x="9525" y="348832"/>
                </a:cubicBezTo>
                <a:cubicBezTo>
                  <a:pt x="-3175" y="293799"/>
                  <a:pt x="-3175" y="207720"/>
                  <a:pt x="9525" y="154098"/>
                </a:cubicBezTo>
                <a:cubicBezTo>
                  <a:pt x="22225" y="100476"/>
                  <a:pt x="41981" y="51087"/>
                  <a:pt x="85725" y="27098"/>
                </a:cubicBezTo>
                <a:cubicBezTo>
                  <a:pt x="129469" y="3109"/>
                  <a:pt x="214136" y="14398"/>
                  <a:pt x="271991" y="10165"/>
                </a:cubicBezTo>
                <a:cubicBezTo>
                  <a:pt x="329846" y="5932"/>
                  <a:pt x="391936" y="-3946"/>
                  <a:pt x="432858" y="1698"/>
                </a:cubicBezTo>
                <a:cubicBezTo>
                  <a:pt x="473780" y="7342"/>
                  <a:pt x="496358" y="28510"/>
                  <a:pt x="517525" y="44032"/>
                </a:cubicBezTo>
                <a:cubicBezTo>
                  <a:pt x="538692" y="59554"/>
                  <a:pt x="573969" y="70843"/>
                  <a:pt x="568325" y="120232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81330" y="4165280"/>
            <a:ext cx="695586" cy="419332"/>
          </a:xfrm>
          <a:custGeom>
            <a:avLst/>
            <a:gdLst>
              <a:gd name="connsiteX0" fmla="*/ 690870 w 695586"/>
              <a:gd name="connsiteY0" fmla="*/ 101920 h 419332"/>
              <a:gd name="connsiteX1" fmla="*/ 496137 w 695586"/>
              <a:gd name="connsiteY1" fmla="*/ 25720 h 419332"/>
              <a:gd name="connsiteX2" fmla="*/ 276003 w 695586"/>
              <a:gd name="connsiteY2" fmla="*/ 320 h 419332"/>
              <a:gd name="connsiteX3" fmla="*/ 132070 w 695586"/>
              <a:gd name="connsiteY3" fmla="*/ 17253 h 419332"/>
              <a:gd name="connsiteX4" fmla="*/ 55870 w 695586"/>
              <a:gd name="connsiteY4" fmla="*/ 93453 h 419332"/>
              <a:gd name="connsiteX5" fmla="*/ 38937 w 695586"/>
              <a:gd name="connsiteY5" fmla="*/ 195053 h 419332"/>
              <a:gd name="connsiteX6" fmla="*/ 13537 w 695586"/>
              <a:gd name="connsiteY6" fmla="*/ 305120 h 419332"/>
              <a:gd name="connsiteX7" fmla="*/ 13537 w 695586"/>
              <a:gd name="connsiteY7" fmla="*/ 372853 h 419332"/>
              <a:gd name="connsiteX8" fmla="*/ 182870 w 695586"/>
              <a:gd name="connsiteY8" fmla="*/ 355920 h 419332"/>
              <a:gd name="connsiteX9" fmla="*/ 335270 w 695586"/>
              <a:gd name="connsiteY9" fmla="*/ 355920 h 419332"/>
              <a:gd name="connsiteX10" fmla="*/ 436870 w 695586"/>
              <a:gd name="connsiteY10" fmla="*/ 364387 h 419332"/>
              <a:gd name="connsiteX11" fmla="*/ 504603 w 695586"/>
              <a:gd name="connsiteY11" fmla="*/ 389787 h 419332"/>
              <a:gd name="connsiteX12" fmla="*/ 538470 w 695586"/>
              <a:gd name="connsiteY12" fmla="*/ 415187 h 419332"/>
              <a:gd name="connsiteX13" fmla="*/ 589270 w 695586"/>
              <a:gd name="connsiteY13" fmla="*/ 296653 h 419332"/>
              <a:gd name="connsiteX14" fmla="*/ 631603 w 695586"/>
              <a:gd name="connsiteY14" fmla="*/ 195053 h 419332"/>
              <a:gd name="connsiteX15" fmla="*/ 690870 w 695586"/>
              <a:gd name="connsiteY15" fmla="*/ 101920 h 41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586" h="419332">
                <a:moveTo>
                  <a:pt x="690870" y="101920"/>
                </a:moveTo>
                <a:cubicBezTo>
                  <a:pt x="668292" y="73698"/>
                  <a:pt x="565281" y="42653"/>
                  <a:pt x="496137" y="25720"/>
                </a:cubicBezTo>
                <a:cubicBezTo>
                  <a:pt x="426993" y="8787"/>
                  <a:pt x="336681" y="1731"/>
                  <a:pt x="276003" y="320"/>
                </a:cubicBezTo>
                <a:cubicBezTo>
                  <a:pt x="215325" y="-1091"/>
                  <a:pt x="168759" y="1731"/>
                  <a:pt x="132070" y="17253"/>
                </a:cubicBezTo>
                <a:cubicBezTo>
                  <a:pt x="95381" y="32775"/>
                  <a:pt x="71392" y="63820"/>
                  <a:pt x="55870" y="93453"/>
                </a:cubicBezTo>
                <a:cubicBezTo>
                  <a:pt x="40348" y="123086"/>
                  <a:pt x="45992" y="159775"/>
                  <a:pt x="38937" y="195053"/>
                </a:cubicBezTo>
                <a:cubicBezTo>
                  <a:pt x="31882" y="230331"/>
                  <a:pt x="17770" y="275487"/>
                  <a:pt x="13537" y="305120"/>
                </a:cubicBezTo>
                <a:cubicBezTo>
                  <a:pt x="9304" y="334753"/>
                  <a:pt x="-14685" y="364386"/>
                  <a:pt x="13537" y="372853"/>
                </a:cubicBezTo>
                <a:cubicBezTo>
                  <a:pt x="41759" y="381320"/>
                  <a:pt x="129248" y="358742"/>
                  <a:pt x="182870" y="355920"/>
                </a:cubicBezTo>
                <a:cubicBezTo>
                  <a:pt x="236492" y="353098"/>
                  <a:pt x="292937" y="354509"/>
                  <a:pt x="335270" y="355920"/>
                </a:cubicBezTo>
                <a:cubicBezTo>
                  <a:pt x="377603" y="357331"/>
                  <a:pt x="408648" y="358743"/>
                  <a:pt x="436870" y="364387"/>
                </a:cubicBezTo>
                <a:cubicBezTo>
                  <a:pt x="465092" y="370032"/>
                  <a:pt x="487670" y="381320"/>
                  <a:pt x="504603" y="389787"/>
                </a:cubicBezTo>
                <a:cubicBezTo>
                  <a:pt x="521536" y="398254"/>
                  <a:pt x="524359" y="430709"/>
                  <a:pt x="538470" y="415187"/>
                </a:cubicBezTo>
                <a:cubicBezTo>
                  <a:pt x="552581" y="399665"/>
                  <a:pt x="573748" y="333342"/>
                  <a:pt x="589270" y="296653"/>
                </a:cubicBezTo>
                <a:cubicBezTo>
                  <a:pt x="604792" y="259964"/>
                  <a:pt x="614670" y="223275"/>
                  <a:pt x="631603" y="195053"/>
                </a:cubicBezTo>
                <a:cubicBezTo>
                  <a:pt x="648536" y="166831"/>
                  <a:pt x="713448" y="130142"/>
                  <a:pt x="690870" y="101920"/>
                </a:cubicBezTo>
                <a:close/>
              </a:path>
            </a:pathLst>
          </a:custGeom>
          <a:solidFill>
            <a:srgbClr val="92D050">
              <a:alpha val="51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09959" y="4183555"/>
            <a:ext cx="270443" cy="397608"/>
          </a:xfrm>
          <a:custGeom>
            <a:avLst/>
            <a:gdLst>
              <a:gd name="connsiteX0" fmla="*/ 601800 w 610814"/>
              <a:gd name="connsiteY0" fmla="*/ 62105 h 426868"/>
              <a:gd name="connsiteX1" fmla="*/ 567933 w 610814"/>
              <a:gd name="connsiteY1" fmla="*/ 290705 h 426868"/>
              <a:gd name="connsiteX2" fmla="*/ 474800 w 610814"/>
              <a:gd name="connsiteY2" fmla="*/ 392305 h 426868"/>
              <a:gd name="connsiteX3" fmla="*/ 186933 w 610814"/>
              <a:gd name="connsiteY3" fmla="*/ 426172 h 426868"/>
              <a:gd name="connsiteX4" fmla="*/ 9133 w 610814"/>
              <a:gd name="connsiteY4" fmla="*/ 366905 h 426868"/>
              <a:gd name="connsiteX5" fmla="*/ 34533 w 610814"/>
              <a:gd name="connsiteY5" fmla="*/ 146772 h 426868"/>
              <a:gd name="connsiteX6" fmla="*/ 110733 w 610814"/>
              <a:gd name="connsiteY6" fmla="*/ 19772 h 426868"/>
              <a:gd name="connsiteX7" fmla="*/ 407067 w 610814"/>
              <a:gd name="connsiteY7" fmla="*/ 2838 h 426868"/>
              <a:gd name="connsiteX8" fmla="*/ 601800 w 610814"/>
              <a:gd name="connsiteY8" fmla="*/ 62105 h 42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14" h="426868">
                <a:moveTo>
                  <a:pt x="601800" y="62105"/>
                </a:moveTo>
                <a:cubicBezTo>
                  <a:pt x="628611" y="110083"/>
                  <a:pt x="589100" y="235672"/>
                  <a:pt x="567933" y="290705"/>
                </a:cubicBezTo>
                <a:cubicBezTo>
                  <a:pt x="546766" y="345738"/>
                  <a:pt x="538300" y="369727"/>
                  <a:pt x="474800" y="392305"/>
                </a:cubicBezTo>
                <a:cubicBezTo>
                  <a:pt x="411300" y="414883"/>
                  <a:pt x="264544" y="430405"/>
                  <a:pt x="186933" y="426172"/>
                </a:cubicBezTo>
                <a:cubicBezTo>
                  <a:pt x="109322" y="421939"/>
                  <a:pt x="34533" y="413472"/>
                  <a:pt x="9133" y="366905"/>
                </a:cubicBezTo>
                <a:cubicBezTo>
                  <a:pt x="-16267" y="320338"/>
                  <a:pt x="17600" y="204627"/>
                  <a:pt x="34533" y="146772"/>
                </a:cubicBezTo>
                <a:cubicBezTo>
                  <a:pt x="51466" y="88917"/>
                  <a:pt x="48644" y="43761"/>
                  <a:pt x="110733" y="19772"/>
                </a:cubicBezTo>
                <a:cubicBezTo>
                  <a:pt x="172822" y="-4217"/>
                  <a:pt x="328045" y="-1395"/>
                  <a:pt x="407067" y="2838"/>
                </a:cubicBezTo>
                <a:cubicBezTo>
                  <a:pt x="486089" y="7071"/>
                  <a:pt x="574989" y="14127"/>
                  <a:pt x="601800" y="62105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glow rad="12700">
              <a:schemeClr val="accent4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80748" y="4197586"/>
            <a:ext cx="1142750" cy="681075"/>
          </a:xfrm>
          <a:custGeom>
            <a:avLst/>
            <a:gdLst>
              <a:gd name="connsiteX0" fmla="*/ 629919 w 1142750"/>
              <a:gd name="connsiteY0" fmla="*/ 61147 h 681075"/>
              <a:gd name="connsiteX1" fmla="*/ 358985 w 1142750"/>
              <a:gd name="connsiteY1" fmla="*/ 18814 h 681075"/>
              <a:gd name="connsiteX2" fmla="*/ 223519 w 1142750"/>
              <a:gd name="connsiteY2" fmla="*/ 18814 h 681075"/>
              <a:gd name="connsiteX3" fmla="*/ 155785 w 1142750"/>
              <a:gd name="connsiteY3" fmla="*/ 18814 h 681075"/>
              <a:gd name="connsiteX4" fmla="*/ 62652 w 1142750"/>
              <a:gd name="connsiteY4" fmla="*/ 272814 h 681075"/>
              <a:gd name="connsiteX5" fmla="*/ 3385 w 1142750"/>
              <a:gd name="connsiteY5" fmla="*/ 459081 h 681075"/>
              <a:gd name="connsiteX6" fmla="*/ 164252 w 1142750"/>
              <a:gd name="connsiteY6" fmla="*/ 569147 h 681075"/>
              <a:gd name="connsiteX7" fmla="*/ 443652 w 1142750"/>
              <a:gd name="connsiteY7" fmla="*/ 636881 h 681075"/>
              <a:gd name="connsiteX8" fmla="*/ 689185 w 1142750"/>
              <a:gd name="connsiteY8" fmla="*/ 679214 h 681075"/>
              <a:gd name="connsiteX9" fmla="*/ 883919 w 1142750"/>
              <a:gd name="connsiteY9" fmla="*/ 670747 h 681075"/>
              <a:gd name="connsiteX10" fmla="*/ 1104052 w 1142750"/>
              <a:gd name="connsiteY10" fmla="*/ 645347 h 681075"/>
              <a:gd name="connsiteX11" fmla="*/ 1129452 w 1142750"/>
              <a:gd name="connsiteY11" fmla="*/ 408281 h 681075"/>
              <a:gd name="connsiteX12" fmla="*/ 960119 w 1142750"/>
              <a:gd name="connsiteY12" fmla="*/ 408281 h 681075"/>
              <a:gd name="connsiteX13" fmla="*/ 773852 w 1142750"/>
              <a:gd name="connsiteY13" fmla="*/ 391347 h 681075"/>
              <a:gd name="connsiteX14" fmla="*/ 621452 w 1142750"/>
              <a:gd name="connsiteY14" fmla="*/ 374414 h 681075"/>
              <a:gd name="connsiteX15" fmla="*/ 579119 w 1142750"/>
              <a:gd name="connsiteY15" fmla="*/ 315147 h 681075"/>
              <a:gd name="connsiteX16" fmla="*/ 612985 w 1142750"/>
              <a:gd name="connsiteY16" fmla="*/ 162747 h 681075"/>
              <a:gd name="connsiteX17" fmla="*/ 629919 w 1142750"/>
              <a:gd name="connsiteY17" fmla="*/ 61147 h 6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2750" h="681075">
                <a:moveTo>
                  <a:pt x="629919" y="61147"/>
                </a:moveTo>
                <a:cubicBezTo>
                  <a:pt x="528318" y="43508"/>
                  <a:pt x="426718" y="25869"/>
                  <a:pt x="358985" y="18814"/>
                </a:cubicBezTo>
                <a:cubicBezTo>
                  <a:pt x="291252" y="11759"/>
                  <a:pt x="223519" y="18814"/>
                  <a:pt x="223519" y="18814"/>
                </a:cubicBezTo>
                <a:cubicBezTo>
                  <a:pt x="189652" y="18814"/>
                  <a:pt x="182596" y="-23519"/>
                  <a:pt x="155785" y="18814"/>
                </a:cubicBezTo>
                <a:cubicBezTo>
                  <a:pt x="128974" y="61147"/>
                  <a:pt x="88052" y="199436"/>
                  <a:pt x="62652" y="272814"/>
                </a:cubicBezTo>
                <a:cubicBezTo>
                  <a:pt x="37252" y="346192"/>
                  <a:pt x="-13548" y="409692"/>
                  <a:pt x="3385" y="459081"/>
                </a:cubicBezTo>
                <a:cubicBezTo>
                  <a:pt x="20318" y="508470"/>
                  <a:pt x="90874" y="539514"/>
                  <a:pt x="164252" y="569147"/>
                </a:cubicBezTo>
                <a:cubicBezTo>
                  <a:pt x="237630" y="598780"/>
                  <a:pt x="356163" y="618537"/>
                  <a:pt x="443652" y="636881"/>
                </a:cubicBezTo>
                <a:cubicBezTo>
                  <a:pt x="531141" y="655225"/>
                  <a:pt x="615807" y="673570"/>
                  <a:pt x="689185" y="679214"/>
                </a:cubicBezTo>
                <a:cubicBezTo>
                  <a:pt x="762563" y="684858"/>
                  <a:pt x="814774" y="676392"/>
                  <a:pt x="883919" y="670747"/>
                </a:cubicBezTo>
                <a:cubicBezTo>
                  <a:pt x="953064" y="665102"/>
                  <a:pt x="1063130" y="689091"/>
                  <a:pt x="1104052" y="645347"/>
                </a:cubicBezTo>
                <a:cubicBezTo>
                  <a:pt x="1144974" y="601603"/>
                  <a:pt x="1153441" y="447792"/>
                  <a:pt x="1129452" y="408281"/>
                </a:cubicBezTo>
                <a:cubicBezTo>
                  <a:pt x="1105463" y="368770"/>
                  <a:pt x="1019385" y="411103"/>
                  <a:pt x="960119" y="408281"/>
                </a:cubicBezTo>
                <a:cubicBezTo>
                  <a:pt x="900853" y="405459"/>
                  <a:pt x="830296" y="396991"/>
                  <a:pt x="773852" y="391347"/>
                </a:cubicBezTo>
                <a:cubicBezTo>
                  <a:pt x="717408" y="385703"/>
                  <a:pt x="653908" y="387114"/>
                  <a:pt x="621452" y="374414"/>
                </a:cubicBezTo>
                <a:cubicBezTo>
                  <a:pt x="588996" y="361714"/>
                  <a:pt x="580530" y="350425"/>
                  <a:pt x="579119" y="315147"/>
                </a:cubicBezTo>
                <a:cubicBezTo>
                  <a:pt x="577708" y="279869"/>
                  <a:pt x="612985" y="162747"/>
                  <a:pt x="612985" y="162747"/>
                </a:cubicBezTo>
                <a:lnTo>
                  <a:pt x="629919" y="61147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  <a:effectLst>
            <a:glow rad="12700">
              <a:srgbClr val="C00000">
                <a:alpha val="4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49600" y="4675651"/>
            <a:ext cx="1070902" cy="1318984"/>
          </a:xfrm>
          <a:custGeom>
            <a:avLst/>
            <a:gdLst>
              <a:gd name="connsiteX0" fmla="*/ 609133 w 1070902"/>
              <a:gd name="connsiteY0" fmla="*/ 31816 h 1318984"/>
              <a:gd name="connsiteX1" fmla="*/ 321267 w 1070902"/>
              <a:gd name="connsiteY1" fmla="*/ 590616 h 1318984"/>
              <a:gd name="connsiteX2" fmla="*/ 101133 w 1070902"/>
              <a:gd name="connsiteY2" fmla="*/ 886949 h 1318984"/>
              <a:gd name="connsiteX3" fmla="*/ 8000 w 1070902"/>
              <a:gd name="connsiteY3" fmla="*/ 1047816 h 1318984"/>
              <a:gd name="connsiteX4" fmla="*/ 295867 w 1070902"/>
              <a:gd name="connsiteY4" fmla="*/ 1284882 h 1318984"/>
              <a:gd name="connsiteX5" fmla="*/ 541400 w 1070902"/>
              <a:gd name="connsiteY5" fmla="*/ 1293349 h 1318984"/>
              <a:gd name="connsiteX6" fmla="*/ 710733 w 1070902"/>
              <a:gd name="connsiteY6" fmla="*/ 1056282 h 1318984"/>
              <a:gd name="connsiteX7" fmla="*/ 820800 w 1070902"/>
              <a:gd name="connsiteY7" fmla="*/ 709149 h 1318984"/>
              <a:gd name="connsiteX8" fmla="*/ 981667 w 1070902"/>
              <a:gd name="connsiteY8" fmla="*/ 455149 h 1318984"/>
              <a:gd name="connsiteX9" fmla="*/ 1066333 w 1070902"/>
              <a:gd name="connsiteY9" fmla="*/ 218082 h 1318984"/>
              <a:gd name="connsiteX10" fmla="*/ 846200 w 1070902"/>
              <a:gd name="connsiteY10" fmla="*/ 133416 h 1318984"/>
              <a:gd name="connsiteX11" fmla="*/ 702267 w 1070902"/>
              <a:gd name="connsiteY11" fmla="*/ 74149 h 1318984"/>
              <a:gd name="connsiteX12" fmla="*/ 609133 w 1070902"/>
              <a:gd name="connsiteY12" fmla="*/ 31816 h 13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902" h="1318984">
                <a:moveTo>
                  <a:pt x="609133" y="31816"/>
                </a:moveTo>
                <a:cubicBezTo>
                  <a:pt x="545633" y="117894"/>
                  <a:pt x="405934" y="448094"/>
                  <a:pt x="321267" y="590616"/>
                </a:cubicBezTo>
                <a:cubicBezTo>
                  <a:pt x="236600" y="733138"/>
                  <a:pt x="153344" y="810749"/>
                  <a:pt x="101133" y="886949"/>
                </a:cubicBezTo>
                <a:cubicBezTo>
                  <a:pt x="48922" y="963149"/>
                  <a:pt x="-24456" y="981494"/>
                  <a:pt x="8000" y="1047816"/>
                </a:cubicBezTo>
                <a:cubicBezTo>
                  <a:pt x="40456" y="1114138"/>
                  <a:pt x="206967" y="1243960"/>
                  <a:pt x="295867" y="1284882"/>
                </a:cubicBezTo>
                <a:cubicBezTo>
                  <a:pt x="384767" y="1325804"/>
                  <a:pt x="472256" y="1331449"/>
                  <a:pt x="541400" y="1293349"/>
                </a:cubicBezTo>
                <a:cubicBezTo>
                  <a:pt x="610544" y="1255249"/>
                  <a:pt x="664166" y="1153649"/>
                  <a:pt x="710733" y="1056282"/>
                </a:cubicBezTo>
                <a:cubicBezTo>
                  <a:pt x="757300" y="958915"/>
                  <a:pt x="775644" y="809338"/>
                  <a:pt x="820800" y="709149"/>
                </a:cubicBezTo>
                <a:cubicBezTo>
                  <a:pt x="865956" y="608960"/>
                  <a:pt x="940745" y="536993"/>
                  <a:pt x="981667" y="455149"/>
                </a:cubicBezTo>
                <a:cubicBezTo>
                  <a:pt x="1022589" y="373305"/>
                  <a:pt x="1088911" y="271704"/>
                  <a:pt x="1066333" y="218082"/>
                </a:cubicBezTo>
                <a:cubicBezTo>
                  <a:pt x="1043755" y="164460"/>
                  <a:pt x="906878" y="157405"/>
                  <a:pt x="846200" y="133416"/>
                </a:cubicBezTo>
                <a:cubicBezTo>
                  <a:pt x="785522" y="109427"/>
                  <a:pt x="738956" y="88260"/>
                  <a:pt x="702267" y="74149"/>
                </a:cubicBezTo>
                <a:cubicBezTo>
                  <a:pt x="665578" y="60038"/>
                  <a:pt x="672633" y="-54262"/>
                  <a:pt x="609133" y="31816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61873" y="4148431"/>
            <a:ext cx="346091" cy="433615"/>
          </a:xfrm>
          <a:custGeom>
            <a:avLst/>
            <a:gdLst>
              <a:gd name="connsiteX0" fmla="*/ 344192 w 346091"/>
              <a:gd name="connsiteY0" fmla="*/ 49943 h 433615"/>
              <a:gd name="connsiteX1" fmla="*/ 314695 w 346091"/>
              <a:gd name="connsiteY1" fmla="*/ 207259 h 433615"/>
              <a:gd name="connsiteX2" fmla="*/ 295030 w 346091"/>
              <a:gd name="connsiteY2" fmla="*/ 325246 h 433615"/>
              <a:gd name="connsiteX3" fmla="*/ 275366 w 346091"/>
              <a:gd name="connsiteY3" fmla="*/ 413737 h 433615"/>
              <a:gd name="connsiteX4" fmla="*/ 196708 w 346091"/>
              <a:gd name="connsiteY4" fmla="*/ 423569 h 433615"/>
              <a:gd name="connsiteX5" fmla="*/ 39392 w 346091"/>
              <a:gd name="connsiteY5" fmla="*/ 433401 h 433615"/>
              <a:gd name="connsiteX6" fmla="*/ 62 w 346091"/>
              <a:gd name="connsiteY6" fmla="*/ 413737 h 433615"/>
              <a:gd name="connsiteX7" fmla="*/ 29559 w 346091"/>
              <a:gd name="connsiteY7" fmla="*/ 295750 h 433615"/>
              <a:gd name="connsiteX8" fmla="*/ 59056 w 346091"/>
              <a:gd name="connsiteY8" fmla="*/ 177763 h 433615"/>
              <a:gd name="connsiteX9" fmla="*/ 49224 w 346091"/>
              <a:gd name="connsiteY9" fmla="*/ 79440 h 433615"/>
              <a:gd name="connsiteX10" fmla="*/ 59056 w 346091"/>
              <a:gd name="connsiteY10" fmla="*/ 49943 h 433615"/>
              <a:gd name="connsiteX11" fmla="*/ 127882 w 346091"/>
              <a:gd name="connsiteY11" fmla="*/ 782 h 433615"/>
              <a:gd name="connsiteX12" fmla="*/ 196708 w 346091"/>
              <a:gd name="connsiteY12" fmla="*/ 20446 h 433615"/>
              <a:gd name="connsiteX13" fmla="*/ 255701 w 346091"/>
              <a:gd name="connsiteY13" fmla="*/ 30279 h 433615"/>
              <a:gd name="connsiteX14" fmla="*/ 344192 w 346091"/>
              <a:gd name="connsiteY14" fmla="*/ 49943 h 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091" h="433615">
                <a:moveTo>
                  <a:pt x="344192" y="49943"/>
                </a:moveTo>
                <a:cubicBezTo>
                  <a:pt x="354024" y="79440"/>
                  <a:pt x="322889" y="161375"/>
                  <a:pt x="314695" y="207259"/>
                </a:cubicBezTo>
                <a:cubicBezTo>
                  <a:pt x="306501" y="253143"/>
                  <a:pt x="301585" y="290833"/>
                  <a:pt x="295030" y="325246"/>
                </a:cubicBezTo>
                <a:cubicBezTo>
                  <a:pt x="288475" y="359659"/>
                  <a:pt x="291753" y="397350"/>
                  <a:pt x="275366" y="413737"/>
                </a:cubicBezTo>
                <a:cubicBezTo>
                  <a:pt x="258979" y="430124"/>
                  <a:pt x="236037" y="420292"/>
                  <a:pt x="196708" y="423569"/>
                </a:cubicBezTo>
                <a:cubicBezTo>
                  <a:pt x="157379" y="426846"/>
                  <a:pt x="72166" y="435040"/>
                  <a:pt x="39392" y="433401"/>
                </a:cubicBezTo>
                <a:cubicBezTo>
                  <a:pt x="6618" y="431762"/>
                  <a:pt x="1701" y="436679"/>
                  <a:pt x="62" y="413737"/>
                </a:cubicBezTo>
                <a:cubicBezTo>
                  <a:pt x="-1577" y="390795"/>
                  <a:pt x="29559" y="295750"/>
                  <a:pt x="29559" y="295750"/>
                </a:cubicBezTo>
                <a:cubicBezTo>
                  <a:pt x="39391" y="256421"/>
                  <a:pt x="55778" y="213815"/>
                  <a:pt x="59056" y="177763"/>
                </a:cubicBezTo>
                <a:cubicBezTo>
                  <a:pt x="62334" y="141711"/>
                  <a:pt x="49224" y="100743"/>
                  <a:pt x="49224" y="79440"/>
                </a:cubicBezTo>
                <a:cubicBezTo>
                  <a:pt x="49224" y="58137"/>
                  <a:pt x="45946" y="63053"/>
                  <a:pt x="59056" y="49943"/>
                </a:cubicBezTo>
                <a:cubicBezTo>
                  <a:pt x="72166" y="36833"/>
                  <a:pt x="104940" y="5698"/>
                  <a:pt x="127882" y="782"/>
                </a:cubicBezTo>
                <a:cubicBezTo>
                  <a:pt x="150824" y="-4134"/>
                  <a:pt x="175405" y="15530"/>
                  <a:pt x="196708" y="20446"/>
                </a:cubicBezTo>
                <a:cubicBezTo>
                  <a:pt x="218011" y="25362"/>
                  <a:pt x="237675" y="22085"/>
                  <a:pt x="255701" y="30279"/>
                </a:cubicBezTo>
                <a:cubicBezTo>
                  <a:pt x="273727" y="38473"/>
                  <a:pt x="334360" y="20446"/>
                  <a:pt x="344192" y="49943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34542" y="4540183"/>
            <a:ext cx="568928" cy="510175"/>
          </a:xfrm>
          <a:custGeom>
            <a:avLst/>
            <a:gdLst>
              <a:gd name="connsiteX0" fmla="*/ 568325 w 568928"/>
              <a:gd name="connsiteY0" fmla="*/ 120232 h 510175"/>
              <a:gd name="connsiteX1" fmla="*/ 483658 w 568928"/>
              <a:gd name="connsiteY1" fmla="*/ 340365 h 510175"/>
              <a:gd name="connsiteX2" fmla="*/ 449791 w 568928"/>
              <a:gd name="connsiteY2" fmla="*/ 475832 h 510175"/>
              <a:gd name="connsiteX3" fmla="*/ 229658 w 568928"/>
              <a:gd name="connsiteY3" fmla="*/ 509698 h 510175"/>
              <a:gd name="connsiteX4" fmla="*/ 85725 w 568928"/>
              <a:gd name="connsiteY4" fmla="*/ 484298 h 510175"/>
              <a:gd name="connsiteX5" fmla="*/ 9525 w 568928"/>
              <a:gd name="connsiteY5" fmla="*/ 348832 h 510175"/>
              <a:gd name="connsiteX6" fmla="*/ 9525 w 568928"/>
              <a:gd name="connsiteY6" fmla="*/ 154098 h 510175"/>
              <a:gd name="connsiteX7" fmla="*/ 85725 w 568928"/>
              <a:gd name="connsiteY7" fmla="*/ 27098 h 510175"/>
              <a:gd name="connsiteX8" fmla="*/ 271991 w 568928"/>
              <a:gd name="connsiteY8" fmla="*/ 10165 h 510175"/>
              <a:gd name="connsiteX9" fmla="*/ 432858 w 568928"/>
              <a:gd name="connsiteY9" fmla="*/ 1698 h 510175"/>
              <a:gd name="connsiteX10" fmla="*/ 517525 w 568928"/>
              <a:gd name="connsiteY10" fmla="*/ 44032 h 510175"/>
              <a:gd name="connsiteX11" fmla="*/ 568325 w 568928"/>
              <a:gd name="connsiteY11" fmla="*/ 120232 h 51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928" h="510175">
                <a:moveTo>
                  <a:pt x="568325" y="120232"/>
                </a:moveTo>
                <a:cubicBezTo>
                  <a:pt x="562681" y="169621"/>
                  <a:pt x="503414" y="281098"/>
                  <a:pt x="483658" y="340365"/>
                </a:cubicBezTo>
                <a:cubicBezTo>
                  <a:pt x="463902" y="399632"/>
                  <a:pt x="492124" y="447610"/>
                  <a:pt x="449791" y="475832"/>
                </a:cubicBezTo>
                <a:cubicBezTo>
                  <a:pt x="407458" y="504054"/>
                  <a:pt x="290336" y="508287"/>
                  <a:pt x="229658" y="509698"/>
                </a:cubicBezTo>
                <a:cubicBezTo>
                  <a:pt x="168980" y="511109"/>
                  <a:pt x="122414" y="511109"/>
                  <a:pt x="85725" y="484298"/>
                </a:cubicBezTo>
                <a:cubicBezTo>
                  <a:pt x="49036" y="457487"/>
                  <a:pt x="22225" y="403865"/>
                  <a:pt x="9525" y="348832"/>
                </a:cubicBezTo>
                <a:cubicBezTo>
                  <a:pt x="-3175" y="293799"/>
                  <a:pt x="-3175" y="207720"/>
                  <a:pt x="9525" y="154098"/>
                </a:cubicBezTo>
                <a:cubicBezTo>
                  <a:pt x="22225" y="100476"/>
                  <a:pt x="41981" y="51087"/>
                  <a:pt x="85725" y="27098"/>
                </a:cubicBezTo>
                <a:cubicBezTo>
                  <a:pt x="129469" y="3109"/>
                  <a:pt x="214136" y="14398"/>
                  <a:pt x="271991" y="10165"/>
                </a:cubicBezTo>
                <a:cubicBezTo>
                  <a:pt x="329846" y="5932"/>
                  <a:pt x="391936" y="-3946"/>
                  <a:pt x="432858" y="1698"/>
                </a:cubicBezTo>
                <a:cubicBezTo>
                  <a:pt x="473780" y="7342"/>
                  <a:pt x="496358" y="28510"/>
                  <a:pt x="517525" y="44032"/>
                </a:cubicBezTo>
                <a:cubicBezTo>
                  <a:pt x="538692" y="59554"/>
                  <a:pt x="573969" y="70843"/>
                  <a:pt x="568325" y="12023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glow rad="12700">
              <a:schemeClr val="accent4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15748" y="5106934"/>
            <a:ext cx="295117" cy="412309"/>
          </a:xfrm>
          <a:custGeom>
            <a:avLst/>
            <a:gdLst>
              <a:gd name="connsiteX0" fmla="*/ 295117 w 295117"/>
              <a:gd name="connsiteY0" fmla="*/ 15672 h 412309"/>
              <a:gd name="connsiteX1" fmla="*/ 68975 w 295117"/>
              <a:gd name="connsiteY1" fmla="*/ 5840 h 412309"/>
              <a:gd name="connsiteX2" fmla="*/ 9981 w 295117"/>
              <a:gd name="connsiteY2" fmla="*/ 94331 h 412309"/>
              <a:gd name="connsiteX3" fmla="*/ 9981 w 295117"/>
              <a:gd name="connsiteY3" fmla="*/ 290976 h 412309"/>
              <a:gd name="connsiteX4" fmla="*/ 108304 w 295117"/>
              <a:gd name="connsiteY4" fmla="*/ 389298 h 412309"/>
              <a:gd name="connsiteX5" fmla="*/ 196794 w 295117"/>
              <a:gd name="connsiteY5" fmla="*/ 399131 h 412309"/>
              <a:gd name="connsiteX6" fmla="*/ 265620 w 295117"/>
              <a:gd name="connsiteY6" fmla="*/ 231982 h 412309"/>
              <a:gd name="connsiteX7" fmla="*/ 295117 w 295117"/>
              <a:gd name="connsiteY7" fmla="*/ 113995 h 412309"/>
              <a:gd name="connsiteX8" fmla="*/ 295117 w 295117"/>
              <a:gd name="connsiteY8" fmla="*/ 15672 h 41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17" h="412309">
                <a:moveTo>
                  <a:pt x="295117" y="15672"/>
                </a:moveTo>
                <a:cubicBezTo>
                  <a:pt x="205807" y="4201"/>
                  <a:pt x="116498" y="-7270"/>
                  <a:pt x="68975" y="5840"/>
                </a:cubicBezTo>
                <a:cubicBezTo>
                  <a:pt x="21452" y="18950"/>
                  <a:pt x="19813" y="46808"/>
                  <a:pt x="9981" y="94331"/>
                </a:cubicBezTo>
                <a:cubicBezTo>
                  <a:pt x="149" y="141854"/>
                  <a:pt x="-6406" y="241815"/>
                  <a:pt x="9981" y="290976"/>
                </a:cubicBezTo>
                <a:cubicBezTo>
                  <a:pt x="26368" y="340137"/>
                  <a:pt x="77168" y="371272"/>
                  <a:pt x="108304" y="389298"/>
                </a:cubicBezTo>
                <a:cubicBezTo>
                  <a:pt x="139439" y="407324"/>
                  <a:pt x="170575" y="425350"/>
                  <a:pt x="196794" y="399131"/>
                </a:cubicBezTo>
                <a:cubicBezTo>
                  <a:pt x="223013" y="372912"/>
                  <a:pt x="249233" y="279505"/>
                  <a:pt x="265620" y="231982"/>
                </a:cubicBezTo>
                <a:cubicBezTo>
                  <a:pt x="282007" y="184459"/>
                  <a:pt x="295117" y="113995"/>
                  <a:pt x="295117" y="113995"/>
                </a:cubicBezTo>
                <a:lnTo>
                  <a:pt x="295117" y="15672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35709" y="4873545"/>
            <a:ext cx="1348713" cy="1231291"/>
          </a:xfrm>
          <a:custGeom>
            <a:avLst/>
            <a:gdLst>
              <a:gd name="connsiteX0" fmla="*/ 442768 w 1348713"/>
              <a:gd name="connsiteY0" fmla="*/ 22920 h 1231291"/>
              <a:gd name="connsiteX1" fmla="*/ 265788 w 1348713"/>
              <a:gd name="connsiteY1" fmla="*/ 406378 h 1231291"/>
              <a:gd name="connsiteX2" fmla="*/ 177297 w 1348713"/>
              <a:gd name="connsiteY2" fmla="*/ 563694 h 1231291"/>
              <a:gd name="connsiteX3" fmla="*/ 108472 w 1348713"/>
              <a:gd name="connsiteY3" fmla="*/ 799668 h 1231291"/>
              <a:gd name="connsiteX4" fmla="*/ 10149 w 1348713"/>
              <a:gd name="connsiteY4" fmla="*/ 1015978 h 1231291"/>
              <a:gd name="connsiteX5" fmla="*/ 29814 w 1348713"/>
              <a:gd name="connsiteY5" fmla="*/ 1094636 h 1231291"/>
              <a:gd name="connsiteX6" fmla="*/ 246123 w 1348713"/>
              <a:gd name="connsiteY6" fmla="*/ 1143797 h 1231291"/>
              <a:gd name="connsiteX7" fmla="*/ 727904 w 1348713"/>
              <a:gd name="connsiteY7" fmla="*/ 1183126 h 1231291"/>
              <a:gd name="connsiteX8" fmla="*/ 1111362 w 1348713"/>
              <a:gd name="connsiteY8" fmla="*/ 1192958 h 1231291"/>
              <a:gd name="connsiteX9" fmla="*/ 1258846 w 1348713"/>
              <a:gd name="connsiteY9" fmla="*/ 1222455 h 1231291"/>
              <a:gd name="connsiteX10" fmla="*/ 1337504 w 1348713"/>
              <a:gd name="connsiteY10" fmla="*/ 1212623 h 1231291"/>
              <a:gd name="connsiteX11" fmla="*/ 1337504 w 1348713"/>
              <a:gd name="connsiteY11" fmla="*/ 1025810 h 1231291"/>
              <a:gd name="connsiteX12" fmla="*/ 1347336 w 1348713"/>
              <a:gd name="connsiteY12" fmla="*/ 838997 h 1231291"/>
              <a:gd name="connsiteX13" fmla="*/ 1327672 w 1348713"/>
              <a:gd name="connsiteY13" fmla="*/ 711178 h 1231291"/>
              <a:gd name="connsiteX14" fmla="*/ 1160523 w 1348713"/>
              <a:gd name="connsiteY14" fmla="*/ 612855 h 1231291"/>
              <a:gd name="connsiteX15" fmla="*/ 1131026 w 1348713"/>
              <a:gd name="connsiteY15" fmla="*/ 406378 h 1231291"/>
              <a:gd name="connsiteX16" fmla="*/ 1150691 w 1348713"/>
              <a:gd name="connsiteY16" fmla="*/ 278558 h 1231291"/>
              <a:gd name="connsiteX17" fmla="*/ 1121194 w 1348713"/>
              <a:gd name="connsiteY17" fmla="*/ 150739 h 1231291"/>
              <a:gd name="connsiteX18" fmla="*/ 1062201 w 1348713"/>
              <a:gd name="connsiteY18" fmla="*/ 81913 h 1231291"/>
              <a:gd name="connsiteX19" fmla="*/ 983543 w 1348713"/>
              <a:gd name="connsiteY19" fmla="*/ 52416 h 1231291"/>
              <a:gd name="connsiteX20" fmla="*/ 747568 w 1348713"/>
              <a:gd name="connsiteY20" fmla="*/ 42584 h 1231291"/>
              <a:gd name="connsiteX21" fmla="*/ 600085 w 1348713"/>
              <a:gd name="connsiteY21" fmla="*/ 42584 h 1231291"/>
              <a:gd name="connsiteX22" fmla="*/ 442768 w 1348713"/>
              <a:gd name="connsiteY22" fmla="*/ 22920 h 1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48713" h="1231291">
                <a:moveTo>
                  <a:pt x="442768" y="22920"/>
                </a:moveTo>
                <a:cubicBezTo>
                  <a:pt x="387052" y="83552"/>
                  <a:pt x="310033" y="316249"/>
                  <a:pt x="265788" y="406378"/>
                </a:cubicBezTo>
                <a:cubicBezTo>
                  <a:pt x="221543" y="496507"/>
                  <a:pt x="203516" y="498146"/>
                  <a:pt x="177297" y="563694"/>
                </a:cubicBezTo>
                <a:cubicBezTo>
                  <a:pt x="151078" y="629242"/>
                  <a:pt x="136330" y="724287"/>
                  <a:pt x="108472" y="799668"/>
                </a:cubicBezTo>
                <a:cubicBezTo>
                  <a:pt x="80614" y="875049"/>
                  <a:pt x="23259" y="966817"/>
                  <a:pt x="10149" y="1015978"/>
                </a:cubicBezTo>
                <a:cubicBezTo>
                  <a:pt x="-2961" y="1065139"/>
                  <a:pt x="-9515" y="1073333"/>
                  <a:pt x="29814" y="1094636"/>
                </a:cubicBezTo>
                <a:cubicBezTo>
                  <a:pt x="69143" y="1115939"/>
                  <a:pt x="129775" y="1129049"/>
                  <a:pt x="246123" y="1143797"/>
                </a:cubicBezTo>
                <a:cubicBezTo>
                  <a:pt x="362471" y="1158545"/>
                  <a:pt x="583698" y="1174933"/>
                  <a:pt x="727904" y="1183126"/>
                </a:cubicBezTo>
                <a:cubicBezTo>
                  <a:pt x="872111" y="1191320"/>
                  <a:pt x="1022872" y="1186403"/>
                  <a:pt x="1111362" y="1192958"/>
                </a:cubicBezTo>
                <a:cubicBezTo>
                  <a:pt x="1199852" y="1199513"/>
                  <a:pt x="1221156" y="1219178"/>
                  <a:pt x="1258846" y="1222455"/>
                </a:cubicBezTo>
                <a:cubicBezTo>
                  <a:pt x="1296536" y="1225733"/>
                  <a:pt x="1324394" y="1245397"/>
                  <a:pt x="1337504" y="1212623"/>
                </a:cubicBezTo>
                <a:cubicBezTo>
                  <a:pt x="1350614" y="1179849"/>
                  <a:pt x="1335865" y="1088081"/>
                  <a:pt x="1337504" y="1025810"/>
                </a:cubicBezTo>
                <a:cubicBezTo>
                  <a:pt x="1339143" y="963539"/>
                  <a:pt x="1348975" y="891436"/>
                  <a:pt x="1347336" y="838997"/>
                </a:cubicBezTo>
                <a:cubicBezTo>
                  <a:pt x="1345697" y="786558"/>
                  <a:pt x="1358807" y="748868"/>
                  <a:pt x="1327672" y="711178"/>
                </a:cubicBezTo>
                <a:cubicBezTo>
                  <a:pt x="1296537" y="673488"/>
                  <a:pt x="1193297" y="663655"/>
                  <a:pt x="1160523" y="612855"/>
                </a:cubicBezTo>
                <a:cubicBezTo>
                  <a:pt x="1127749" y="562055"/>
                  <a:pt x="1132665" y="462094"/>
                  <a:pt x="1131026" y="406378"/>
                </a:cubicBezTo>
                <a:cubicBezTo>
                  <a:pt x="1129387" y="350662"/>
                  <a:pt x="1152330" y="321164"/>
                  <a:pt x="1150691" y="278558"/>
                </a:cubicBezTo>
                <a:cubicBezTo>
                  <a:pt x="1149052" y="235952"/>
                  <a:pt x="1135942" y="183513"/>
                  <a:pt x="1121194" y="150739"/>
                </a:cubicBezTo>
                <a:cubicBezTo>
                  <a:pt x="1106446" y="117965"/>
                  <a:pt x="1085143" y="98300"/>
                  <a:pt x="1062201" y="81913"/>
                </a:cubicBezTo>
                <a:cubicBezTo>
                  <a:pt x="1039259" y="65526"/>
                  <a:pt x="1035982" y="58971"/>
                  <a:pt x="983543" y="52416"/>
                </a:cubicBezTo>
                <a:cubicBezTo>
                  <a:pt x="931104" y="45861"/>
                  <a:pt x="811478" y="44223"/>
                  <a:pt x="747568" y="42584"/>
                </a:cubicBezTo>
                <a:cubicBezTo>
                  <a:pt x="683658" y="40945"/>
                  <a:pt x="644330" y="44223"/>
                  <a:pt x="600085" y="42584"/>
                </a:cubicBezTo>
                <a:cubicBezTo>
                  <a:pt x="555840" y="40945"/>
                  <a:pt x="498484" y="-37712"/>
                  <a:pt x="442768" y="2292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35551" y="2673827"/>
            <a:ext cx="1505741" cy="1547210"/>
          </a:xfrm>
          <a:custGeom>
            <a:avLst/>
            <a:gdLst>
              <a:gd name="connsiteX0" fmla="*/ 1453739 w 1505741"/>
              <a:gd name="connsiteY0" fmla="*/ 334844 h 1547210"/>
              <a:gd name="connsiteX1" fmla="*/ 1040784 w 1505741"/>
              <a:gd name="connsiteY1" fmla="*/ 236521 h 1547210"/>
              <a:gd name="connsiteX2" fmla="*/ 775314 w 1505741"/>
              <a:gd name="connsiteY2" fmla="*/ 128367 h 1547210"/>
              <a:gd name="connsiteX3" fmla="*/ 559004 w 1505741"/>
              <a:gd name="connsiteY3" fmla="*/ 69373 h 1547210"/>
              <a:gd name="connsiteX4" fmla="*/ 431184 w 1505741"/>
              <a:gd name="connsiteY4" fmla="*/ 547 h 1547210"/>
              <a:gd name="connsiteX5" fmla="*/ 303365 w 1505741"/>
              <a:gd name="connsiteY5" fmla="*/ 108702 h 1547210"/>
              <a:gd name="connsiteX6" fmla="*/ 224707 w 1505741"/>
              <a:gd name="connsiteY6" fmla="*/ 452831 h 1547210"/>
              <a:gd name="connsiteX7" fmla="*/ 106720 w 1505741"/>
              <a:gd name="connsiteY7" fmla="*/ 796960 h 1547210"/>
              <a:gd name="connsiteX8" fmla="*/ 47726 w 1505741"/>
              <a:gd name="connsiteY8" fmla="*/ 1072263 h 1547210"/>
              <a:gd name="connsiteX9" fmla="*/ 37894 w 1505741"/>
              <a:gd name="connsiteY9" fmla="*/ 1288573 h 1547210"/>
              <a:gd name="connsiteX10" fmla="*/ 18230 w 1505741"/>
              <a:gd name="connsiteY10" fmla="*/ 1416392 h 1547210"/>
              <a:gd name="connsiteX11" fmla="*/ 18230 w 1505741"/>
              <a:gd name="connsiteY11" fmla="*/ 1475386 h 1547210"/>
              <a:gd name="connsiteX12" fmla="*/ 254204 w 1505741"/>
              <a:gd name="connsiteY12" fmla="*/ 1455721 h 1547210"/>
              <a:gd name="connsiteX13" fmla="*/ 460681 w 1505741"/>
              <a:gd name="connsiteY13" fmla="*/ 1436057 h 1547210"/>
              <a:gd name="connsiteX14" fmla="*/ 539339 w 1505741"/>
              <a:gd name="connsiteY14" fmla="*/ 1495050 h 1547210"/>
              <a:gd name="connsiteX15" fmla="*/ 883468 w 1505741"/>
              <a:gd name="connsiteY15" fmla="*/ 1465554 h 1547210"/>
              <a:gd name="connsiteX16" fmla="*/ 1089946 w 1505741"/>
              <a:gd name="connsiteY16" fmla="*/ 1504883 h 1547210"/>
              <a:gd name="connsiteX17" fmla="*/ 1178436 w 1505741"/>
              <a:gd name="connsiteY17" fmla="*/ 1544212 h 1547210"/>
              <a:gd name="connsiteX18" fmla="*/ 1365249 w 1505741"/>
              <a:gd name="connsiteY18" fmla="*/ 1524547 h 1547210"/>
              <a:gd name="connsiteX19" fmla="*/ 1414410 w 1505741"/>
              <a:gd name="connsiteY19" fmla="*/ 1367231 h 1547210"/>
              <a:gd name="connsiteX20" fmla="*/ 1463572 w 1505741"/>
              <a:gd name="connsiteY20" fmla="*/ 1131257 h 1547210"/>
              <a:gd name="connsiteX21" fmla="*/ 1493068 w 1505741"/>
              <a:gd name="connsiteY21" fmla="*/ 895283 h 1547210"/>
              <a:gd name="connsiteX22" fmla="*/ 1502901 w 1505741"/>
              <a:gd name="connsiteY22" fmla="*/ 590483 h 1547210"/>
              <a:gd name="connsiteX23" fmla="*/ 1453739 w 1505741"/>
              <a:gd name="connsiteY23" fmla="*/ 334844 h 15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05741" h="1547210">
                <a:moveTo>
                  <a:pt x="1453739" y="334844"/>
                </a:moveTo>
                <a:cubicBezTo>
                  <a:pt x="1376720" y="275850"/>
                  <a:pt x="1153855" y="270934"/>
                  <a:pt x="1040784" y="236521"/>
                </a:cubicBezTo>
                <a:cubicBezTo>
                  <a:pt x="927713" y="202108"/>
                  <a:pt x="855611" y="156225"/>
                  <a:pt x="775314" y="128367"/>
                </a:cubicBezTo>
                <a:cubicBezTo>
                  <a:pt x="695017" y="100509"/>
                  <a:pt x="616359" y="90676"/>
                  <a:pt x="559004" y="69373"/>
                </a:cubicBezTo>
                <a:cubicBezTo>
                  <a:pt x="501649" y="48070"/>
                  <a:pt x="473790" y="-6008"/>
                  <a:pt x="431184" y="547"/>
                </a:cubicBezTo>
                <a:cubicBezTo>
                  <a:pt x="388578" y="7102"/>
                  <a:pt x="337778" y="33321"/>
                  <a:pt x="303365" y="108702"/>
                </a:cubicBezTo>
                <a:cubicBezTo>
                  <a:pt x="268952" y="184083"/>
                  <a:pt x="257481" y="338121"/>
                  <a:pt x="224707" y="452831"/>
                </a:cubicBezTo>
                <a:cubicBezTo>
                  <a:pt x="191933" y="567541"/>
                  <a:pt x="136217" y="693721"/>
                  <a:pt x="106720" y="796960"/>
                </a:cubicBezTo>
                <a:cubicBezTo>
                  <a:pt x="77223" y="900199"/>
                  <a:pt x="59197" y="990328"/>
                  <a:pt x="47726" y="1072263"/>
                </a:cubicBezTo>
                <a:cubicBezTo>
                  <a:pt x="36255" y="1154199"/>
                  <a:pt x="42810" y="1231218"/>
                  <a:pt x="37894" y="1288573"/>
                </a:cubicBezTo>
                <a:cubicBezTo>
                  <a:pt x="32978" y="1345928"/>
                  <a:pt x="21507" y="1385257"/>
                  <a:pt x="18230" y="1416392"/>
                </a:cubicBezTo>
                <a:cubicBezTo>
                  <a:pt x="14953" y="1447527"/>
                  <a:pt x="-21099" y="1468831"/>
                  <a:pt x="18230" y="1475386"/>
                </a:cubicBezTo>
                <a:cubicBezTo>
                  <a:pt x="57559" y="1481941"/>
                  <a:pt x="254204" y="1455721"/>
                  <a:pt x="254204" y="1455721"/>
                </a:cubicBezTo>
                <a:cubicBezTo>
                  <a:pt x="327946" y="1449166"/>
                  <a:pt x="413158" y="1429502"/>
                  <a:pt x="460681" y="1436057"/>
                </a:cubicBezTo>
                <a:cubicBezTo>
                  <a:pt x="508204" y="1442612"/>
                  <a:pt x="468875" y="1490134"/>
                  <a:pt x="539339" y="1495050"/>
                </a:cubicBezTo>
                <a:cubicBezTo>
                  <a:pt x="609803" y="1499966"/>
                  <a:pt x="791700" y="1463915"/>
                  <a:pt x="883468" y="1465554"/>
                </a:cubicBezTo>
                <a:cubicBezTo>
                  <a:pt x="975236" y="1467193"/>
                  <a:pt x="1040785" y="1491773"/>
                  <a:pt x="1089946" y="1504883"/>
                </a:cubicBezTo>
                <a:cubicBezTo>
                  <a:pt x="1139107" y="1517993"/>
                  <a:pt x="1132552" y="1540935"/>
                  <a:pt x="1178436" y="1544212"/>
                </a:cubicBezTo>
                <a:cubicBezTo>
                  <a:pt x="1224320" y="1547489"/>
                  <a:pt x="1325920" y="1554044"/>
                  <a:pt x="1365249" y="1524547"/>
                </a:cubicBezTo>
                <a:cubicBezTo>
                  <a:pt x="1404578" y="1495050"/>
                  <a:pt x="1398023" y="1432779"/>
                  <a:pt x="1414410" y="1367231"/>
                </a:cubicBezTo>
                <a:cubicBezTo>
                  <a:pt x="1430797" y="1301683"/>
                  <a:pt x="1450462" y="1209915"/>
                  <a:pt x="1463572" y="1131257"/>
                </a:cubicBezTo>
                <a:cubicBezTo>
                  <a:pt x="1476682" y="1052599"/>
                  <a:pt x="1486513" y="985412"/>
                  <a:pt x="1493068" y="895283"/>
                </a:cubicBezTo>
                <a:cubicBezTo>
                  <a:pt x="1499623" y="805154"/>
                  <a:pt x="1507817" y="677335"/>
                  <a:pt x="1502901" y="590483"/>
                </a:cubicBezTo>
                <a:cubicBezTo>
                  <a:pt x="1497985" y="503631"/>
                  <a:pt x="1530758" y="393838"/>
                  <a:pt x="1453739" y="334844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glow rad="12700">
              <a:schemeClr val="accent6">
                <a:lumMod val="5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457774" y="2447899"/>
            <a:ext cx="887356" cy="1789848"/>
          </a:xfrm>
          <a:custGeom>
            <a:avLst/>
            <a:gdLst>
              <a:gd name="connsiteX0" fmla="*/ 438691 w 887356"/>
              <a:gd name="connsiteY0" fmla="*/ 333 h 1789848"/>
              <a:gd name="connsiteX1" fmla="*/ 694329 w 887356"/>
              <a:gd name="connsiteY1" fmla="*/ 88824 h 1789848"/>
              <a:gd name="connsiteX2" fmla="*/ 871310 w 887356"/>
              <a:gd name="connsiteY2" fmla="*/ 187146 h 1789848"/>
              <a:gd name="connsiteX3" fmla="*/ 871310 w 887356"/>
              <a:gd name="connsiteY3" fmla="*/ 246140 h 1789848"/>
              <a:gd name="connsiteX4" fmla="*/ 802484 w 887356"/>
              <a:gd name="connsiteY4" fmla="*/ 423120 h 1789848"/>
              <a:gd name="connsiteX5" fmla="*/ 753323 w 887356"/>
              <a:gd name="connsiteY5" fmla="*/ 688591 h 1789848"/>
              <a:gd name="connsiteX6" fmla="*/ 674665 w 887356"/>
              <a:gd name="connsiteY6" fmla="*/ 934398 h 1789848"/>
              <a:gd name="connsiteX7" fmla="*/ 605839 w 887356"/>
              <a:gd name="connsiteY7" fmla="*/ 1160540 h 1789848"/>
              <a:gd name="connsiteX8" fmla="*/ 576342 w 887356"/>
              <a:gd name="connsiteY8" fmla="*/ 1396514 h 1789848"/>
              <a:gd name="connsiteX9" fmla="*/ 566510 w 887356"/>
              <a:gd name="connsiteY9" fmla="*/ 1573495 h 1789848"/>
              <a:gd name="connsiteX10" fmla="*/ 527181 w 887356"/>
              <a:gd name="connsiteY10" fmla="*/ 1720978 h 1789848"/>
              <a:gd name="connsiteX11" fmla="*/ 419026 w 887356"/>
              <a:gd name="connsiteY11" fmla="*/ 1789804 h 1789848"/>
              <a:gd name="connsiteX12" fmla="*/ 35568 w 887356"/>
              <a:gd name="connsiteY12" fmla="*/ 1730811 h 1789848"/>
              <a:gd name="connsiteX13" fmla="*/ 25736 w 887356"/>
              <a:gd name="connsiteY13" fmla="*/ 1691482 h 1789848"/>
              <a:gd name="connsiteX14" fmla="*/ 114226 w 887356"/>
              <a:gd name="connsiteY14" fmla="*/ 1406346 h 1789848"/>
              <a:gd name="connsiteX15" fmla="*/ 261710 w 887356"/>
              <a:gd name="connsiteY15" fmla="*/ 934398 h 1789848"/>
              <a:gd name="connsiteX16" fmla="*/ 330536 w 887356"/>
              <a:gd name="connsiteY16" fmla="*/ 570604 h 1789848"/>
              <a:gd name="connsiteX17" fmla="*/ 360032 w 887356"/>
              <a:gd name="connsiteY17" fmla="*/ 314966 h 1789848"/>
              <a:gd name="connsiteX18" fmla="*/ 419026 w 887356"/>
              <a:gd name="connsiteY18" fmla="*/ 108488 h 1789848"/>
              <a:gd name="connsiteX19" fmla="*/ 438691 w 887356"/>
              <a:gd name="connsiteY19" fmla="*/ 59327 h 1789848"/>
              <a:gd name="connsiteX20" fmla="*/ 438691 w 887356"/>
              <a:gd name="connsiteY20" fmla="*/ 333 h 178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7356" h="1789848">
                <a:moveTo>
                  <a:pt x="438691" y="333"/>
                </a:moveTo>
                <a:cubicBezTo>
                  <a:pt x="481297" y="5249"/>
                  <a:pt x="622226" y="57688"/>
                  <a:pt x="694329" y="88824"/>
                </a:cubicBezTo>
                <a:cubicBezTo>
                  <a:pt x="766432" y="119960"/>
                  <a:pt x="841813" y="160927"/>
                  <a:pt x="871310" y="187146"/>
                </a:cubicBezTo>
                <a:cubicBezTo>
                  <a:pt x="900807" y="213365"/>
                  <a:pt x="882781" y="206811"/>
                  <a:pt x="871310" y="246140"/>
                </a:cubicBezTo>
                <a:cubicBezTo>
                  <a:pt x="859839" y="285469"/>
                  <a:pt x="822148" y="349378"/>
                  <a:pt x="802484" y="423120"/>
                </a:cubicBezTo>
                <a:cubicBezTo>
                  <a:pt x="782820" y="496862"/>
                  <a:pt x="774626" y="603378"/>
                  <a:pt x="753323" y="688591"/>
                </a:cubicBezTo>
                <a:cubicBezTo>
                  <a:pt x="732020" y="773804"/>
                  <a:pt x="699246" y="855740"/>
                  <a:pt x="674665" y="934398"/>
                </a:cubicBezTo>
                <a:cubicBezTo>
                  <a:pt x="650084" y="1013056"/>
                  <a:pt x="622226" y="1083521"/>
                  <a:pt x="605839" y="1160540"/>
                </a:cubicBezTo>
                <a:cubicBezTo>
                  <a:pt x="589452" y="1237559"/>
                  <a:pt x="582897" y="1327688"/>
                  <a:pt x="576342" y="1396514"/>
                </a:cubicBezTo>
                <a:cubicBezTo>
                  <a:pt x="569787" y="1465340"/>
                  <a:pt x="574704" y="1519418"/>
                  <a:pt x="566510" y="1573495"/>
                </a:cubicBezTo>
                <a:cubicBezTo>
                  <a:pt x="558317" y="1627572"/>
                  <a:pt x="551762" y="1684927"/>
                  <a:pt x="527181" y="1720978"/>
                </a:cubicBezTo>
                <a:cubicBezTo>
                  <a:pt x="502600" y="1757029"/>
                  <a:pt x="500961" y="1788165"/>
                  <a:pt x="419026" y="1789804"/>
                </a:cubicBezTo>
                <a:cubicBezTo>
                  <a:pt x="337091" y="1791443"/>
                  <a:pt x="101116" y="1747198"/>
                  <a:pt x="35568" y="1730811"/>
                </a:cubicBezTo>
                <a:cubicBezTo>
                  <a:pt x="-29980" y="1714424"/>
                  <a:pt x="12626" y="1745560"/>
                  <a:pt x="25736" y="1691482"/>
                </a:cubicBezTo>
                <a:cubicBezTo>
                  <a:pt x="38846" y="1637405"/>
                  <a:pt x="114226" y="1406346"/>
                  <a:pt x="114226" y="1406346"/>
                </a:cubicBezTo>
                <a:cubicBezTo>
                  <a:pt x="153555" y="1280165"/>
                  <a:pt x="225658" y="1073688"/>
                  <a:pt x="261710" y="934398"/>
                </a:cubicBezTo>
                <a:cubicBezTo>
                  <a:pt x="297762" y="795108"/>
                  <a:pt x="314149" y="673843"/>
                  <a:pt x="330536" y="570604"/>
                </a:cubicBezTo>
                <a:cubicBezTo>
                  <a:pt x="346923" y="467365"/>
                  <a:pt x="345284" y="391985"/>
                  <a:pt x="360032" y="314966"/>
                </a:cubicBezTo>
                <a:cubicBezTo>
                  <a:pt x="374780" y="237947"/>
                  <a:pt x="405916" y="151094"/>
                  <a:pt x="419026" y="108488"/>
                </a:cubicBezTo>
                <a:cubicBezTo>
                  <a:pt x="432136" y="65882"/>
                  <a:pt x="432136" y="72437"/>
                  <a:pt x="438691" y="59327"/>
                </a:cubicBezTo>
                <a:cubicBezTo>
                  <a:pt x="445246" y="46217"/>
                  <a:pt x="396085" y="-4583"/>
                  <a:pt x="438691" y="333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glow rad="12700">
              <a:schemeClr val="accent4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676876" y="1438505"/>
            <a:ext cx="884926" cy="763939"/>
          </a:xfrm>
          <a:custGeom>
            <a:avLst/>
            <a:gdLst>
              <a:gd name="connsiteX0" fmla="*/ 192982 w 884926"/>
              <a:gd name="connsiteY0" fmla="*/ 26501 h 763939"/>
              <a:gd name="connsiteX1" fmla="*/ 74995 w 884926"/>
              <a:gd name="connsiteY1" fmla="*/ 341134 h 763939"/>
              <a:gd name="connsiteX2" fmla="*/ 6169 w 884926"/>
              <a:gd name="connsiteY2" fmla="*/ 498450 h 763939"/>
              <a:gd name="connsiteX3" fmla="*/ 232311 w 884926"/>
              <a:gd name="connsiteY3" fmla="*/ 714760 h 763939"/>
              <a:gd name="connsiteX4" fmla="*/ 428956 w 884926"/>
              <a:gd name="connsiteY4" fmla="*/ 763921 h 763939"/>
              <a:gd name="connsiteX5" fmla="*/ 704259 w 884926"/>
              <a:gd name="connsiteY5" fmla="*/ 744256 h 763939"/>
              <a:gd name="connsiteX6" fmla="*/ 851743 w 884926"/>
              <a:gd name="connsiteY6" fmla="*/ 744256 h 763939"/>
              <a:gd name="connsiteX7" fmla="*/ 881240 w 884926"/>
              <a:gd name="connsiteY7" fmla="*/ 468953 h 763939"/>
              <a:gd name="connsiteX8" fmla="*/ 792750 w 884926"/>
              <a:gd name="connsiteY8" fmla="*/ 262476 h 763939"/>
              <a:gd name="connsiteX9" fmla="*/ 743589 w 884926"/>
              <a:gd name="connsiteY9" fmla="*/ 154321 h 763939"/>
              <a:gd name="connsiteX10" fmla="*/ 497782 w 884926"/>
              <a:gd name="connsiteY10" fmla="*/ 95327 h 763939"/>
              <a:gd name="connsiteX11" fmla="*/ 291305 w 884926"/>
              <a:gd name="connsiteY11" fmla="*/ 26501 h 763939"/>
              <a:gd name="connsiteX12" fmla="*/ 192982 w 884926"/>
              <a:gd name="connsiteY12" fmla="*/ 26501 h 7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4926" h="763939">
                <a:moveTo>
                  <a:pt x="192982" y="26501"/>
                </a:moveTo>
                <a:cubicBezTo>
                  <a:pt x="156930" y="78940"/>
                  <a:pt x="106130" y="262476"/>
                  <a:pt x="74995" y="341134"/>
                </a:cubicBezTo>
                <a:cubicBezTo>
                  <a:pt x="43860" y="419792"/>
                  <a:pt x="-20050" y="436179"/>
                  <a:pt x="6169" y="498450"/>
                </a:cubicBezTo>
                <a:cubicBezTo>
                  <a:pt x="32388" y="560721"/>
                  <a:pt x="161847" y="670515"/>
                  <a:pt x="232311" y="714760"/>
                </a:cubicBezTo>
                <a:cubicBezTo>
                  <a:pt x="302775" y="759005"/>
                  <a:pt x="350298" y="759005"/>
                  <a:pt x="428956" y="763921"/>
                </a:cubicBezTo>
                <a:lnTo>
                  <a:pt x="704259" y="744256"/>
                </a:lnTo>
                <a:cubicBezTo>
                  <a:pt x="774723" y="740979"/>
                  <a:pt x="822246" y="790140"/>
                  <a:pt x="851743" y="744256"/>
                </a:cubicBezTo>
                <a:cubicBezTo>
                  <a:pt x="881240" y="698372"/>
                  <a:pt x="891072" y="549250"/>
                  <a:pt x="881240" y="468953"/>
                </a:cubicBezTo>
                <a:cubicBezTo>
                  <a:pt x="871408" y="388656"/>
                  <a:pt x="815692" y="314915"/>
                  <a:pt x="792750" y="262476"/>
                </a:cubicBezTo>
                <a:cubicBezTo>
                  <a:pt x="769808" y="210037"/>
                  <a:pt x="792750" y="182179"/>
                  <a:pt x="743589" y="154321"/>
                </a:cubicBezTo>
                <a:cubicBezTo>
                  <a:pt x="694428" y="126463"/>
                  <a:pt x="573163" y="116630"/>
                  <a:pt x="497782" y="95327"/>
                </a:cubicBezTo>
                <a:cubicBezTo>
                  <a:pt x="422401" y="74024"/>
                  <a:pt x="335550" y="39611"/>
                  <a:pt x="291305" y="26501"/>
                </a:cubicBezTo>
                <a:cubicBezTo>
                  <a:pt x="247060" y="13391"/>
                  <a:pt x="229034" y="-25938"/>
                  <a:pt x="192982" y="26501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910147" y="-9543"/>
            <a:ext cx="840244" cy="1544866"/>
          </a:xfrm>
          <a:custGeom>
            <a:avLst/>
            <a:gdLst>
              <a:gd name="connsiteX0" fmla="*/ 333337 w 840244"/>
              <a:gd name="connsiteY0" fmla="*/ 9543 h 1544866"/>
              <a:gd name="connsiteX1" fmla="*/ 805285 w 840244"/>
              <a:gd name="connsiteY1" fmla="*/ 19375 h 1544866"/>
              <a:gd name="connsiteX2" fmla="*/ 805285 w 840244"/>
              <a:gd name="connsiteY2" fmla="*/ 58704 h 1544866"/>
              <a:gd name="connsiteX3" fmla="*/ 805285 w 840244"/>
              <a:gd name="connsiteY3" fmla="*/ 284846 h 1544866"/>
              <a:gd name="connsiteX4" fmla="*/ 775788 w 840244"/>
              <a:gd name="connsiteY4" fmla="*/ 461827 h 1544866"/>
              <a:gd name="connsiteX5" fmla="*/ 736459 w 840244"/>
              <a:gd name="connsiteY5" fmla="*/ 687969 h 1544866"/>
              <a:gd name="connsiteX6" fmla="*/ 765956 w 840244"/>
              <a:gd name="connsiteY6" fmla="*/ 855117 h 1544866"/>
              <a:gd name="connsiteX7" fmla="*/ 765956 w 840244"/>
              <a:gd name="connsiteY7" fmla="*/ 1100924 h 1544866"/>
              <a:gd name="connsiteX8" fmla="*/ 746292 w 840244"/>
              <a:gd name="connsiteY8" fmla="*/ 1277904 h 1544866"/>
              <a:gd name="connsiteX9" fmla="*/ 667634 w 840244"/>
              <a:gd name="connsiteY9" fmla="*/ 1376227 h 1544866"/>
              <a:gd name="connsiteX10" fmla="*/ 549647 w 840244"/>
              <a:gd name="connsiteY10" fmla="*/ 1484382 h 1544866"/>
              <a:gd name="connsiteX11" fmla="*/ 510318 w 840244"/>
              <a:gd name="connsiteY11" fmla="*/ 1543375 h 1544866"/>
              <a:gd name="connsiteX12" fmla="*/ 48201 w 840244"/>
              <a:gd name="connsiteY12" fmla="*/ 1425388 h 1544866"/>
              <a:gd name="connsiteX13" fmla="*/ 18705 w 840244"/>
              <a:gd name="connsiteY13" fmla="*/ 1405724 h 1544866"/>
              <a:gd name="connsiteX14" fmla="*/ 87530 w 840244"/>
              <a:gd name="connsiteY14" fmla="*/ 1100924 h 1544866"/>
              <a:gd name="connsiteX15" fmla="*/ 235014 w 840244"/>
              <a:gd name="connsiteY15" fmla="*/ 766627 h 1544866"/>
              <a:gd name="connsiteX16" fmla="*/ 313672 w 840244"/>
              <a:gd name="connsiteY16" fmla="*/ 373337 h 1544866"/>
              <a:gd name="connsiteX17" fmla="*/ 353001 w 840244"/>
              <a:gd name="connsiteY17" fmla="*/ 157027 h 1544866"/>
              <a:gd name="connsiteX18" fmla="*/ 333337 w 840244"/>
              <a:gd name="connsiteY18" fmla="*/ 9543 h 154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0244" h="1544866">
                <a:moveTo>
                  <a:pt x="333337" y="9543"/>
                </a:moveTo>
                <a:cubicBezTo>
                  <a:pt x="408718" y="-13399"/>
                  <a:pt x="726627" y="11182"/>
                  <a:pt x="805285" y="19375"/>
                </a:cubicBezTo>
                <a:cubicBezTo>
                  <a:pt x="883943" y="27569"/>
                  <a:pt x="805285" y="58704"/>
                  <a:pt x="805285" y="58704"/>
                </a:cubicBezTo>
                <a:cubicBezTo>
                  <a:pt x="805285" y="102949"/>
                  <a:pt x="810201" y="217659"/>
                  <a:pt x="805285" y="284846"/>
                </a:cubicBezTo>
                <a:cubicBezTo>
                  <a:pt x="800369" y="352033"/>
                  <a:pt x="787259" y="394640"/>
                  <a:pt x="775788" y="461827"/>
                </a:cubicBezTo>
                <a:cubicBezTo>
                  <a:pt x="764317" y="529014"/>
                  <a:pt x="738098" y="622421"/>
                  <a:pt x="736459" y="687969"/>
                </a:cubicBezTo>
                <a:cubicBezTo>
                  <a:pt x="734820" y="753517"/>
                  <a:pt x="761040" y="786291"/>
                  <a:pt x="765956" y="855117"/>
                </a:cubicBezTo>
                <a:cubicBezTo>
                  <a:pt x="770872" y="923943"/>
                  <a:pt x="769233" y="1030460"/>
                  <a:pt x="765956" y="1100924"/>
                </a:cubicBezTo>
                <a:cubicBezTo>
                  <a:pt x="762679" y="1171388"/>
                  <a:pt x="762679" y="1232020"/>
                  <a:pt x="746292" y="1277904"/>
                </a:cubicBezTo>
                <a:cubicBezTo>
                  <a:pt x="729905" y="1323788"/>
                  <a:pt x="700408" y="1341814"/>
                  <a:pt x="667634" y="1376227"/>
                </a:cubicBezTo>
                <a:cubicBezTo>
                  <a:pt x="634860" y="1410640"/>
                  <a:pt x="575866" y="1456524"/>
                  <a:pt x="549647" y="1484382"/>
                </a:cubicBezTo>
                <a:cubicBezTo>
                  <a:pt x="523428" y="1512240"/>
                  <a:pt x="593892" y="1553207"/>
                  <a:pt x="510318" y="1543375"/>
                </a:cubicBezTo>
                <a:cubicBezTo>
                  <a:pt x="426744" y="1533543"/>
                  <a:pt x="130136" y="1448330"/>
                  <a:pt x="48201" y="1425388"/>
                </a:cubicBezTo>
                <a:cubicBezTo>
                  <a:pt x="-33734" y="1402446"/>
                  <a:pt x="12150" y="1459801"/>
                  <a:pt x="18705" y="1405724"/>
                </a:cubicBezTo>
                <a:cubicBezTo>
                  <a:pt x="25260" y="1351647"/>
                  <a:pt x="51479" y="1207440"/>
                  <a:pt x="87530" y="1100924"/>
                </a:cubicBezTo>
                <a:cubicBezTo>
                  <a:pt x="123581" y="994408"/>
                  <a:pt x="197324" y="887891"/>
                  <a:pt x="235014" y="766627"/>
                </a:cubicBezTo>
                <a:cubicBezTo>
                  <a:pt x="272704" y="645363"/>
                  <a:pt x="294007" y="474937"/>
                  <a:pt x="313672" y="373337"/>
                </a:cubicBezTo>
                <a:cubicBezTo>
                  <a:pt x="333336" y="271737"/>
                  <a:pt x="346446" y="216021"/>
                  <a:pt x="353001" y="157027"/>
                </a:cubicBezTo>
                <a:cubicBezTo>
                  <a:pt x="359556" y="98033"/>
                  <a:pt x="257956" y="32485"/>
                  <a:pt x="333337" y="9543"/>
                </a:cubicBez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89254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20039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85E-17 0 L -0.20065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981651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C090A2-4700-914C-817A-D71F845F6A31}"/>
              </a:ext>
            </a:extLst>
          </p:cNvPr>
          <p:cNvSpPr txBox="1"/>
          <p:nvPr/>
        </p:nvSpPr>
        <p:spPr>
          <a:xfrm>
            <a:off x="1556951" y="6067167"/>
            <a:ext cx="4293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What God Wants….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2ED679-9232-454A-A873-2A1CF76937D2}"/>
              </a:ext>
            </a:extLst>
          </p:cNvPr>
          <p:cNvSpPr txBox="1"/>
          <p:nvPr/>
        </p:nvSpPr>
        <p:spPr>
          <a:xfrm>
            <a:off x="6664411" y="6067167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What God Gets….</a:t>
            </a:r>
          </a:p>
        </p:txBody>
      </p:sp>
    </p:spTree>
    <p:extLst>
      <p:ext uri="{BB962C8B-B14F-4D97-AF65-F5344CB8AC3E}">
        <p14:creationId xmlns:p14="http://schemas.microsoft.com/office/powerpoint/2010/main" val="8584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98128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95" y="247315"/>
            <a:ext cx="6929521" cy="6395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70" y="231273"/>
            <a:ext cx="6929521" cy="6395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5795" y="-144379"/>
            <a:ext cx="12367795" cy="577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75796" y="6312568"/>
            <a:ext cx="12367795" cy="577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0587E-79B1-BC49-A919-770FB39406FC}"/>
              </a:ext>
            </a:extLst>
          </p:cNvPr>
          <p:cNvSpPr txBox="1"/>
          <p:nvPr/>
        </p:nvSpPr>
        <p:spPr>
          <a:xfrm>
            <a:off x="1556951" y="6067167"/>
            <a:ext cx="4293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What God Wants….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B70C4-CE1C-FD41-A939-0C37F0E8A4EB}"/>
              </a:ext>
            </a:extLst>
          </p:cNvPr>
          <p:cNvSpPr txBox="1"/>
          <p:nvPr/>
        </p:nvSpPr>
        <p:spPr>
          <a:xfrm>
            <a:off x="6664411" y="6067167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What God Gets….</a:t>
            </a:r>
          </a:p>
        </p:txBody>
      </p:sp>
    </p:spTree>
    <p:extLst>
      <p:ext uri="{BB962C8B-B14F-4D97-AF65-F5344CB8AC3E}">
        <p14:creationId xmlns:p14="http://schemas.microsoft.com/office/powerpoint/2010/main" val="12320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29</Words>
  <Application>Microsoft Office PowerPoint</Application>
  <PresentationFormat>Custom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Britnell</dc:creator>
  <cp:lastModifiedBy>Stacy Crim</cp:lastModifiedBy>
  <cp:revision>29</cp:revision>
  <dcterms:created xsi:type="dcterms:W3CDTF">2017-09-04T18:06:55Z</dcterms:created>
  <dcterms:modified xsi:type="dcterms:W3CDTF">2022-12-07T12:40:40Z</dcterms:modified>
</cp:coreProperties>
</file>