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326" r:id="rId2"/>
    <p:sldId id="327" r:id="rId3"/>
    <p:sldId id="305" r:id="rId4"/>
    <p:sldId id="258" r:id="rId5"/>
    <p:sldId id="259" r:id="rId6"/>
    <p:sldId id="271" r:id="rId7"/>
    <p:sldId id="272" r:id="rId8"/>
    <p:sldId id="286" r:id="rId9"/>
    <p:sldId id="273" r:id="rId10"/>
    <p:sldId id="260" r:id="rId11"/>
    <p:sldId id="261" r:id="rId12"/>
    <p:sldId id="287" r:id="rId13"/>
    <p:sldId id="262" r:id="rId14"/>
    <p:sldId id="276" r:id="rId15"/>
    <p:sldId id="266" r:id="rId16"/>
    <p:sldId id="264" r:id="rId17"/>
    <p:sldId id="288" r:id="rId18"/>
    <p:sldId id="267" r:id="rId19"/>
    <p:sldId id="289" r:id="rId20"/>
    <p:sldId id="268" r:id="rId21"/>
    <p:sldId id="269" r:id="rId22"/>
    <p:sldId id="297" r:id="rId23"/>
    <p:sldId id="298" r:id="rId24"/>
    <p:sldId id="290" r:id="rId25"/>
    <p:sldId id="302" r:id="rId26"/>
    <p:sldId id="291" r:id="rId27"/>
    <p:sldId id="303" r:id="rId28"/>
    <p:sldId id="292" r:id="rId29"/>
    <p:sldId id="299" r:id="rId30"/>
    <p:sldId id="282" r:id="rId31"/>
    <p:sldId id="301" r:id="rId32"/>
    <p:sldId id="270" r:id="rId33"/>
    <p:sldId id="283" r:id="rId34"/>
    <p:sldId id="277" r:id="rId35"/>
    <p:sldId id="278" r:id="rId36"/>
    <p:sldId id="27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96"/>
    <p:restoredTop sz="94577"/>
  </p:normalViewPr>
  <p:slideViewPr>
    <p:cSldViewPr snapToGrid="0" snapToObjects="1" showGuides="1">
      <p:cViewPr varScale="1">
        <p:scale>
          <a:sx n="70" d="100"/>
          <a:sy n="70" d="100"/>
        </p:scale>
        <p:origin x="-540"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0F1EC1-3CF3-DB49-9F52-5E6D3F33DE04}" type="datetimeFigureOut">
              <a:rPr lang="en-US" smtClean="0"/>
              <a:t>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C9C617-6BA1-5745-84C6-77C6A9ECC13D}" type="slidenum">
              <a:rPr lang="en-US" smtClean="0"/>
              <a:t>‹#›</a:t>
            </a:fld>
            <a:endParaRPr lang="en-US"/>
          </a:p>
        </p:txBody>
      </p:sp>
    </p:spTree>
    <p:extLst>
      <p:ext uri="{BB962C8B-B14F-4D97-AF65-F5344CB8AC3E}">
        <p14:creationId xmlns:p14="http://schemas.microsoft.com/office/powerpoint/2010/main" val="870209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664D72E-46F3-EA44-94B1-39E8A088B615}"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48AE1C-E488-8743-8C76-6D8E4C580D15}" type="slidenum">
              <a:rPr lang="en-US" smtClean="0"/>
              <a:t>‹#›</a:t>
            </a:fld>
            <a:endParaRPr lang="en-US"/>
          </a:p>
        </p:txBody>
      </p:sp>
    </p:spTree>
    <p:extLst>
      <p:ext uri="{BB962C8B-B14F-4D97-AF65-F5344CB8AC3E}">
        <p14:creationId xmlns:p14="http://schemas.microsoft.com/office/powerpoint/2010/main" val="254421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64D72E-46F3-EA44-94B1-39E8A088B615}"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48AE1C-E488-8743-8C76-6D8E4C580D15}" type="slidenum">
              <a:rPr lang="en-US" smtClean="0"/>
              <a:t>‹#›</a:t>
            </a:fld>
            <a:endParaRPr lang="en-US"/>
          </a:p>
        </p:txBody>
      </p:sp>
    </p:spTree>
    <p:extLst>
      <p:ext uri="{BB962C8B-B14F-4D97-AF65-F5344CB8AC3E}">
        <p14:creationId xmlns:p14="http://schemas.microsoft.com/office/powerpoint/2010/main" val="712049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64D72E-46F3-EA44-94B1-39E8A088B615}"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48AE1C-E488-8743-8C76-6D8E4C580D15}" type="slidenum">
              <a:rPr lang="en-US" smtClean="0"/>
              <a:t>‹#›</a:t>
            </a:fld>
            <a:endParaRPr lang="en-US"/>
          </a:p>
        </p:txBody>
      </p:sp>
    </p:spTree>
    <p:extLst>
      <p:ext uri="{BB962C8B-B14F-4D97-AF65-F5344CB8AC3E}">
        <p14:creationId xmlns:p14="http://schemas.microsoft.com/office/powerpoint/2010/main" val="1634930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64D72E-46F3-EA44-94B1-39E8A088B615}"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48AE1C-E488-8743-8C76-6D8E4C580D15}" type="slidenum">
              <a:rPr lang="en-US" smtClean="0"/>
              <a:t>‹#›</a:t>
            </a:fld>
            <a:endParaRPr lang="en-US"/>
          </a:p>
        </p:txBody>
      </p:sp>
    </p:spTree>
    <p:extLst>
      <p:ext uri="{BB962C8B-B14F-4D97-AF65-F5344CB8AC3E}">
        <p14:creationId xmlns:p14="http://schemas.microsoft.com/office/powerpoint/2010/main" val="1297458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64D72E-46F3-EA44-94B1-39E8A088B615}"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48AE1C-E488-8743-8C76-6D8E4C580D15}" type="slidenum">
              <a:rPr lang="en-US" smtClean="0"/>
              <a:t>‹#›</a:t>
            </a:fld>
            <a:endParaRPr lang="en-US"/>
          </a:p>
        </p:txBody>
      </p:sp>
    </p:spTree>
    <p:extLst>
      <p:ext uri="{BB962C8B-B14F-4D97-AF65-F5344CB8AC3E}">
        <p14:creationId xmlns:p14="http://schemas.microsoft.com/office/powerpoint/2010/main" val="832494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664D72E-46F3-EA44-94B1-39E8A088B615}"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48AE1C-E488-8743-8C76-6D8E4C580D15}" type="slidenum">
              <a:rPr lang="en-US" smtClean="0"/>
              <a:t>‹#›</a:t>
            </a:fld>
            <a:endParaRPr lang="en-US"/>
          </a:p>
        </p:txBody>
      </p:sp>
    </p:spTree>
    <p:extLst>
      <p:ext uri="{BB962C8B-B14F-4D97-AF65-F5344CB8AC3E}">
        <p14:creationId xmlns:p14="http://schemas.microsoft.com/office/powerpoint/2010/main" val="883773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664D72E-46F3-EA44-94B1-39E8A088B615}" type="datetimeFigureOut">
              <a:rPr lang="en-US" smtClean="0"/>
              <a:t>12/7/2022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48AE1C-E488-8743-8C76-6D8E4C580D15}" type="slidenum">
              <a:rPr lang="en-US" smtClean="0"/>
              <a:t>‹#›</a:t>
            </a:fld>
            <a:endParaRPr lang="en-US"/>
          </a:p>
        </p:txBody>
      </p:sp>
    </p:spTree>
    <p:extLst>
      <p:ext uri="{BB962C8B-B14F-4D97-AF65-F5344CB8AC3E}">
        <p14:creationId xmlns:p14="http://schemas.microsoft.com/office/powerpoint/2010/main" val="1586681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664D72E-46F3-EA44-94B1-39E8A088B615}" type="datetimeFigureOut">
              <a:rPr lang="en-US" smtClean="0"/>
              <a:t>12/7/2022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48AE1C-E488-8743-8C76-6D8E4C580D15}" type="slidenum">
              <a:rPr lang="en-US" smtClean="0"/>
              <a:t>‹#›</a:t>
            </a:fld>
            <a:endParaRPr lang="en-US"/>
          </a:p>
        </p:txBody>
      </p:sp>
    </p:spTree>
    <p:extLst>
      <p:ext uri="{BB962C8B-B14F-4D97-AF65-F5344CB8AC3E}">
        <p14:creationId xmlns:p14="http://schemas.microsoft.com/office/powerpoint/2010/main" val="205379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64D72E-46F3-EA44-94B1-39E8A088B615}" type="datetimeFigureOut">
              <a:rPr lang="en-US" smtClean="0"/>
              <a:t>12/7/2022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48AE1C-E488-8743-8C76-6D8E4C580D15}" type="slidenum">
              <a:rPr lang="en-US" smtClean="0"/>
              <a:t>‹#›</a:t>
            </a:fld>
            <a:endParaRPr lang="en-US"/>
          </a:p>
        </p:txBody>
      </p:sp>
    </p:spTree>
    <p:extLst>
      <p:ext uri="{BB962C8B-B14F-4D97-AF65-F5344CB8AC3E}">
        <p14:creationId xmlns:p14="http://schemas.microsoft.com/office/powerpoint/2010/main" val="1621957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64D72E-46F3-EA44-94B1-39E8A088B615}"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48AE1C-E488-8743-8C76-6D8E4C580D15}" type="slidenum">
              <a:rPr lang="en-US" smtClean="0"/>
              <a:t>‹#›</a:t>
            </a:fld>
            <a:endParaRPr lang="en-US"/>
          </a:p>
        </p:txBody>
      </p:sp>
    </p:spTree>
    <p:extLst>
      <p:ext uri="{BB962C8B-B14F-4D97-AF65-F5344CB8AC3E}">
        <p14:creationId xmlns:p14="http://schemas.microsoft.com/office/powerpoint/2010/main" val="75413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64D72E-46F3-EA44-94B1-39E8A088B615}"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48AE1C-E488-8743-8C76-6D8E4C580D15}" type="slidenum">
              <a:rPr lang="en-US" smtClean="0"/>
              <a:t>‹#›</a:t>
            </a:fld>
            <a:endParaRPr lang="en-US"/>
          </a:p>
        </p:txBody>
      </p:sp>
    </p:spTree>
    <p:extLst>
      <p:ext uri="{BB962C8B-B14F-4D97-AF65-F5344CB8AC3E}">
        <p14:creationId xmlns:p14="http://schemas.microsoft.com/office/powerpoint/2010/main" val="457981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64D72E-46F3-EA44-94B1-39E8A088B615}" type="datetimeFigureOut">
              <a:rPr lang="en-US" smtClean="0"/>
              <a:t>12/7/2022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48AE1C-E488-8743-8C76-6D8E4C580D15}" type="slidenum">
              <a:rPr lang="en-US" smtClean="0"/>
              <a:t>‹#›</a:t>
            </a:fld>
            <a:endParaRPr lang="en-US"/>
          </a:p>
        </p:txBody>
      </p:sp>
    </p:spTree>
    <p:extLst>
      <p:ext uri="{BB962C8B-B14F-4D97-AF65-F5344CB8AC3E}">
        <p14:creationId xmlns:p14="http://schemas.microsoft.com/office/powerpoint/2010/main" val="5029303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C34066C-FCE5-ED46-863C-7E7E1056BA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6126"/>
            <a:ext cx="12192000" cy="8161587"/>
          </a:xfrm>
          <a:prstGeom prst="rect">
            <a:avLst/>
          </a:prstGeom>
        </p:spPr>
      </p:pic>
      <p:sp>
        <p:nvSpPr>
          <p:cNvPr id="3" name="TextBox 2">
            <a:extLst>
              <a:ext uri="{FF2B5EF4-FFF2-40B4-BE49-F238E27FC236}">
                <a16:creationId xmlns:a16="http://schemas.microsoft.com/office/drawing/2014/main" xmlns="" id="{115D6930-9513-6143-B6E4-D53CF5328A5C}"/>
              </a:ext>
            </a:extLst>
          </p:cNvPr>
          <p:cNvSpPr txBox="1"/>
          <p:nvPr/>
        </p:nvSpPr>
        <p:spPr>
          <a:xfrm>
            <a:off x="2277499" y="740636"/>
            <a:ext cx="7637027" cy="695062"/>
          </a:xfrm>
          <a:prstGeom prst="rect">
            <a:avLst/>
          </a:prstGeom>
          <a:noFill/>
        </p:spPr>
        <p:txBody>
          <a:bodyPr wrap="none" rtlCol="0">
            <a:spAutoFit/>
          </a:bodyPr>
          <a:lstStyle/>
          <a:p>
            <a:pPr algn="ctr">
              <a:lnSpc>
                <a:spcPts val="4667"/>
              </a:lnSpc>
            </a:pPr>
            <a:r>
              <a:rPr lang="en-US" sz="4800" b="1" dirty="0">
                <a:latin typeface="Georgia" panose="02040502050405020303" pitchFamily="18" charset="0"/>
              </a:rPr>
              <a:t>WALKING LIKE JESUS</a:t>
            </a:r>
          </a:p>
        </p:txBody>
      </p:sp>
      <p:sp>
        <p:nvSpPr>
          <p:cNvPr id="5" name="TextBox 4">
            <a:extLst>
              <a:ext uri="{FF2B5EF4-FFF2-40B4-BE49-F238E27FC236}">
                <a16:creationId xmlns:a16="http://schemas.microsoft.com/office/drawing/2014/main" xmlns="" id="{CC4AF8B5-A227-B04D-B578-F33419230DD3}"/>
              </a:ext>
            </a:extLst>
          </p:cNvPr>
          <p:cNvSpPr txBox="1"/>
          <p:nvPr/>
        </p:nvSpPr>
        <p:spPr>
          <a:xfrm>
            <a:off x="2595688" y="1462202"/>
            <a:ext cx="7000635" cy="639406"/>
          </a:xfrm>
          <a:prstGeom prst="rect">
            <a:avLst/>
          </a:prstGeom>
          <a:noFill/>
        </p:spPr>
        <p:txBody>
          <a:bodyPr wrap="none" rtlCol="0">
            <a:spAutoFit/>
          </a:bodyPr>
          <a:lstStyle/>
          <a:p>
            <a:pPr algn="ctr">
              <a:lnSpc>
                <a:spcPts val="4667"/>
              </a:lnSpc>
            </a:pPr>
            <a:r>
              <a:rPr lang="en-US" sz="3200" b="1" i="1" dirty="0">
                <a:latin typeface="Georgia" panose="02040502050405020303" pitchFamily="18" charset="0"/>
              </a:rPr>
              <a:t>Visual tour of the Land of Israel</a:t>
            </a:r>
          </a:p>
        </p:txBody>
      </p:sp>
    </p:spTree>
    <p:extLst>
      <p:ext uri="{BB962C8B-B14F-4D97-AF65-F5344CB8AC3E}">
        <p14:creationId xmlns:p14="http://schemas.microsoft.com/office/powerpoint/2010/main" val="2514877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95870" y="2921168"/>
            <a:ext cx="6800260" cy="1015663"/>
          </a:xfrm>
          <a:prstGeom prst="rect">
            <a:avLst/>
          </a:prstGeom>
          <a:noFill/>
        </p:spPr>
        <p:txBody>
          <a:bodyPr wrap="none" rtlCol="0">
            <a:spAutoFit/>
          </a:bodyPr>
          <a:lstStyle/>
          <a:p>
            <a:r>
              <a:rPr lang="en-US" sz="6000" b="1" dirty="0">
                <a:solidFill>
                  <a:schemeClr val="bg1"/>
                </a:solidFill>
                <a:latin typeface="Georgia" charset="0"/>
                <a:ea typeface="Georgia" charset="0"/>
                <a:cs typeface="Georgia" charset="0"/>
              </a:rPr>
              <a:t>Matthew 4:18-22</a:t>
            </a:r>
          </a:p>
        </p:txBody>
      </p:sp>
    </p:spTree>
    <p:extLst>
      <p:ext uri="{BB962C8B-B14F-4D97-AF65-F5344CB8AC3E}">
        <p14:creationId xmlns:p14="http://schemas.microsoft.com/office/powerpoint/2010/main" val="1340814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49540"/>
            <a:ext cx="12192000" cy="8157080"/>
          </a:xfrm>
          <a:prstGeom prst="rect">
            <a:avLst/>
          </a:prstGeom>
        </p:spPr>
      </p:pic>
    </p:spTree>
    <p:extLst>
      <p:ext uri="{BB962C8B-B14F-4D97-AF65-F5344CB8AC3E}">
        <p14:creationId xmlns:p14="http://schemas.microsoft.com/office/powerpoint/2010/main" val="153117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40000"/>
          </a:blip>
          <a:stretch>
            <a:fillRect/>
          </a:stretch>
        </p:blipFill>
        <p:spPr>
          <a:xfrm>
            <a:off x="0" y="-649540"/>
            <a:ext cx="12192000" cy="8157080"/>
          </a:xfrm>
          <a:prstGeom prst="rect">
            <a:avLst/>
          </a:prstGeom>
        </p:spPr>
      </p:pic>
      <p:sp>
        <p:nvSpPr>
          <p:cNvPr id="3" name="TextBox 2"/>
          <p:cNvSpPr txBox="1"/>
          <p:nvPr/>
        </p:nvSpPr>
        <p:spPr>
          <a:xfrm>
            <a:off x="1425145" y="1979504"/>
            <a:ext cx="9341709" cy="2492990"/>
          </a:xfrm>
          <a:prstGeom prst="rect">
            <a:avLst/>
          </a:prstGeom>
          <a:noFill/>
        </p:spPr>
        <p:txBody>
          <a:bodyPr wrap="square" rtlCol="0">
            <a:spAutoFit/>
          </a:bodyPr>
          <a:lstStyle/>
          <a:p>
            <a:pPr algn="ctr"/>
            <a:r>
              <a:rPr lang="en-US" sz="4800" dirty="0">
                <a:solidFill>
                  <a:schemeClr val="bg1"/>
                </a:solidFill>
                <a:latin typeface="Georgia" charset="0"/>
                <a:ea typeface="Georgia" charset="0"/>
                <a:cs typeface="Georgia" charset="0"/>
              </a:rPr>
              <a:t>Walking Like Jesus</a:t>
            </a:r>
          </a:p>
          <a:p>
            <a:pPr algn="ctr"/>
            <a:endParaRPr lang="en-US" sz="3600" dirty="0">
              <a:solidFill>
                <a:schemeClr val="bg1"/>
              </a:solidFill>
              <a:latin typeface="Georgia" charset="0"/>
              <a:ea typeface="Georgia" charset="0"/>
              <a:cs typeface="Georgia" charset="0"/>
            </a:endParaRPr>
          </a:p>
          <a:p>
            <a:pPr algn="ctr"/>
            <a:r>
              <a:rPr lang="en-US" sz="3600" dirty="0">
                <a:solidFill>
                  <a:schemeClr val="bg1"/>
                </a:solidFill>
                <a:latin typeface="Georgia" charset="0"/>
                <a:ea typeface="Georgia" charset="0"/>
                <a:cs typeface="Georgia" charset="0"/>
              </a:rPr>
              <a:t>Look for potential in others and get them involved.</a:t>
            </a:r>
          </a:p>
        </p:txBody>
      </p:sp>
    </p:spTree>
    <p:extLst>
      <p:ext uri="{BB962C8B-B14F-4D97-AF65-F5344CB8AC3E}">
        <p14:creationId xmlns:p14="http://schemas.microsoft.com/office/powerpoint/2010/main" val="50216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454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15806" y="2921168"/>
            <a:ext cx="5160387" cy="1015663"/>
          </a:xfrm>
          <a:prstGeom prst="rect">
            <a:avLst/>
          </a:prstGeom>
          <a:noFill/>
        </p:spPr>
        <p:txBody>
          <a:bodyPr wrap="none" rtlCol="0">
            <a:spAutoFit/>
          </a:bodyPr>
          <a:lstStyle/>
          <a:p>
            <a:r>
              <a:rPr lang="en-US" sz="6000" b="1">
                <a:solidFill>
                  <a:schemeClr val="bg1"/>
                </a:solidFill>
                <a:latin typeface="Georgia" charset="0"/>
                <a:ea typeface="Georgia" charset="0"/>
                <a:cs typeface="Georgia" charset="0"/>
              </a:rPr>
              <a:t>Luke 4:16-31</a:t>
            </a:r>
            <a:endParaRPr lang="en-US" sz="6000" b="1" dirty="0">
              <a:solidFill>
                <a:schemeClr val="bg1"/>
              </a:solidFill>
              <a:latin typeface="Georgia" charset="0"/>
              <a:ea typeface="Georgia" charset="0"/>
              <a:cs typeface="Georgia" charset="0"/>
            </a:endParaRPr>
          </a:p>
        </p:txBody>
      </p:sp>
    </p:spTree>
    <p:extLst>
      <p:ext uri="{BB962C8B-B14F-4D97-AF65-F5344CB8AC3E}">
        <p14:creationId xmlns:p14="http://schemas.microsoft.com/office/powerpoint/2010/main" val="143011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586231"/>
            <a:ext cx="12213017" cy="8044306"/>
          </a:xfrm>
          <a:prstGeom prst="rect">
            <a:avLst/>
          </a:prstGeom>
        </p:spPr>
      </p:pic>
    </p:spTree>
    <p:extLst>
      <p:ext uri="{BB962C8B-B14F-4D97-AF65-F5344CB8AC3E}">
        <p14:creationId xmlns:p14="http://schemas.microsoft.com/office/powerpoint/2010/main" val="67647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49540"/>
            <a:ext cx="12192000" cy="8157080"/>
          </a:xfrm>
          <a:prstGeom prst="rect">
            <a:avLst/>
          </a:prstGeom>
        </p:spPr>
      </p:pic>
    </p:spTree>
    <p:extLst>
      <p:ext uri="{BB962C8B-B14F-4D97-AF65-F5344CB8AC3E}">
        <p14:creationId xmlns:p14="http://schemas.microsoft.com/office/powerpoint/2010/main" val="142782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40000"/>
          </a:blip>
          <a:stretch>
            <a:fillRect/>
          </a:stretch>
        </p:blipFill>
        <p:spPr>
          <a:xfrm>
            <a:off x="0" y="-649540"/>
            <a:ext cx="12192000" cy="8157080"/>
          </a:xfrm>
          <a:prstGeom prst="rect">
            <a:avLst/>
          </a:prstGeom>
        </p:spPr>
      </p:pic>
      <p:sp>
        <p:nvSpPr>
          <p:cNvPr id="3" name="TextBox 2"/>
          <p:cNvSpPr txBox="1"/>
          <p:nvPr/>
        </p:nvSpPr>
        <p:spPr>
          <a:xfrm>
            <a:off x="1851090" y="2182505"/>
            <a:ext cx="8489820" cy="2492990"/>
          </a:xfrm>
          <a:prstGeom prst="rect">
            <a:avLst/>
          </a:prstGeom>
          <a:noFill/>
        </p:spPr>
        <p:txBody>
          <a:bodyPr wrap="square" rtlCol="0">
            <a:spAutoFit/>
          </a:bodyPr>
          <a:lstStyle/>
          <a:p>
            <a:pPr algn="ctr"/>
            <a:r>
              <a:rPr lang="en-US" sz="4800" dirty="0">
                <a:solidFill>
                  <a:schemeClr val="bg1"/>
                </a:solidFill>
                <a:latin typeface="Georgia" charset="0"/>
                <a:ea typeface="Georgia" charset="0"/>
                <a:cs typeface="Georgia" charset="0"/>
              </a:rPr>
              <a:t>Walking Like Jesus</a:t>
            </a:r>
          </a:p>
          <a:p>
            <a:pPr algn="ctr"/>
            <a:endParaRPr lang="en-US" sz="3600" dirty="0">
              <a:solidFill>
                <a:schemeClr val="bg1"/>
              </a:solidFill>
              <a:latin typeface="Georgia" charset="0"/>
              <a:ea typeface="Georgia" charset="0"/>
              <a:cs typeface="Georgia" charset="0"/>
            </a:endParaRPr>
          </a:p>
          <a:p>
            <a:pPr algn="ctr"/>
            <a:r>
              <a:rPr lang="en-US" sz="3600" dirty="0">
                <a:solidFill>
                  <a:schemeClr val="bg1"/>
                </a:solidFill>
                <a:latin typeface="Georgia" charset="0"/>
                <a:ea typeface="Georgia" charset="0"/>
                <a:cs typeface="Georgia" charset="0"/>
              </a:rPr>
              <a:t>Don’t let spiritual discouragement get you down. </a:t>
            </a:r>
          </a:p>
        </p:txBody>
      </p:sp>
    </p:spTree>
    <p:extLst>
      <p:ext uri="{BB962C8B-B14F-4D97-AF65-F5344CB8AC3E}">
        <p14:creationId xmlns:p14="http://schemas.microsoft.com/office/powerpoint/2010/main" val="1524620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49418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61066" y="2921168"/>
            <a:ext cx="4669868" cy="1015663"/>
          </a:xfrm>
          <a:prstGeom prst="rect">
            <a:avLst/>
          </a:prstGeom>
          <a:noFill/>
        </p:spPr>
        <p:txBody>
          <a:bodyPr wrap="none" rtlCol="0">
            <a:spAutoFit/>
          </a:bodyPr>
          <a:lstStyle/>
          <a:p>
            <a:r>
              <a:rPr lang="en-US" sz="6000" b="1">
                <a:solidFill>
                  <a:schemeClr val="bg1"/>
                </a:solidFill>
                <a:latin typeface="Georgia" charset="0"/>
                <a:ea typeface="Georgia" charset="0"/>
                <a:cs typeface="Georgia" charset="0"/>
              </a:rPr>
              <a:t>John 4:1-15</a:t>
            </a:r>
            <a:endParaRPr lang="en-US" sz="6000" b="1" dirty="0">
              <a:solidFill>
                <a:schemeClr val="bg1"/>
              </a:solidFill>
              <a:latin typeface="Georgia" charset="0"/>
              <a:ea typeface="Georgia" charset="0"/>
              <a:cs typeface="Georgia" charset="0"/>
            </a:endParaRPr>
          </a:p>
        </p:txBody>
      </p:sp>
    </p:spTree>
    <p:extLst>
      <p:ext uri="{BB962C8B-B14F-4D97-AF65-F5344CB8AC3E}">
        <p14:creationId xmlns:p14="http://schemas.microsoft.com/office/powerpoint/2010/main" val="1571578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4819" y="2921168"/>
            <a:ext cx="7922362" cy="1015663"/>
          </a:xfrm>
          <a:prstGeom prst="rect">
            <a:avLst/>
          </a:prstGeom>
          <a:noFill/>
        </p:spPr>
        <p:txBody>
          <a:bodyPr wrap="none" rtlCol="0">
            <a:spAutoFit/>
          </a:bodyPr>
          <a:lstStyle/>
          <a:p>
            <a:r>
              <a:rPr lang="en-US" sz="6000" b="1" dirty="0">
                <a:solidFill>
                  <a:schemeClr val="bg1"/>
                </a:solidFill>
                <a:latin typeface="Georgia" charset="0"/>
                <a:ea typeface="Georgia" charset="0"/>
                <a:cs typeface="Georgia" charset="0"/>
              </a:rPr>
              <a:t>Deuteronomy 6:4-9</a:t>
            </a:r>
          </a:p>
        </p:txBody>
      </p:sp>
    </p:spTree>
    <p:extLst>
      <p:ext uri="{BB962C8B-B14F-4D97-AF65-F5344CB8AC3E}">
        <p14:creationId xmlns:p14="http://schemas.microsoft.com/office/powerpoint/2010/main" val="408798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39946"/>
            <a:ext cx="12192000" cy="9137892"/>
          </a:xfrm>
          <a:prstGeom prst="rect">
            <a:avLst/>
          </a:prstGeom>
        </p:spPr>
      </p:pic>
    </p:spTree>
    <p:extLst>
      <p:ext uri="{BB962C8B-B14F-4D97-AF65-F5344CB8AC3E}">
        <p14:creationId xmlns:p14="http://schemas.microsoft.com/office/powerpoint/2010/main" val="49349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018485"/>
            <a:ext cx="12192000" cy="9137892"/>
          </a:xfrm>
          <a:prstGeom prst="rect">
            <a:avLst/>
          </a:prstGeom>
        </p:spPr>
      </p:pic>
    </p:spTree>
    <p:extLst>
      <p:ext uri="{BB962C8B-B14F-4D97-AF65-F5344CB8AC3E}">
        <p14:creationId xmlns:p14="http://schemas.microsoft.com/office/powerpoint/2010/main" val="55372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39946"/>
            <a:ext cx="12192000" cy="9137892"/>
          </a:xfrm>
          <a:prstGeom prst="rect">
            <a:avLst/>
          </a:prstGeom>
        </p:spPr>
      </p:pic>
    </p:spTree>
    <p:extLst>
      <p:ext uri="{BB962C8B-B14F-4D97-AF65-F5344CB8AC3E}">
        <p14:creationId xmlns:p14="http://schemas.microsoft.com/office/powerpoint/2010/main" val="200828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40000"/>
          </a:blip>
          <a:stretch>
            <a:fillRect/>
          </a:stretch>
        </p:blipFill>
        <p:spPr>
          <a:xfrm>
            <a:off x="0" y="-1139946"/>
            <a:ext cx="12192000" cy="9137892"/>
          </a:xfrm>
          <a:prstGeom prst="rect">
            <a:avLst/>
          </a:prstGeom>
        </p:spPr>
      </p:pic>
      <p:sp>
        <p:nvSpPr>
          <p:cNvPr id="3" name="TextBox 2"/>
          <p:cNvSpPr txBox="1"/>
          <p:nvPr/>
        </p:nvSpPr>
        <p:spPr>
          <a:xfrm>
            <a:off x="1851090" y="2182505"/>
            <a:ext cx="8489820" cy="2492990"/>
          </a:xfrm>
          <a:prstGeom prst="rect">
            <a:avLst/>
          </a:prstGeom>
          <a:noFill/>
        </p:spPr>
        <p:txBody>
          <a:bodyPr wrap="square" rtlCol="0">
            <a:spAutoFit/>
          </a:bodyPr>
          <a:lstStyle/>
          <a:p>
            <a:pPr algn="ctr"/>
            <a:r>
              <a:rPr lang="en-US" sz="4800" dirty="0">
                <a:solidFill>
                  <a:schemeClr val="bg1"/>
                </a:solidFill>
                <a:latin typeface="Georgia" charset="0"/>
                <a:ea typeface="Georgia" charset="0"/>
                <a:cs typeface="Georgia" charset="0"/>
              </a:rPr>
              <a:t>Walking Like Jesus</a:t>
            </a:r>
          </a:p>
          <a:p>
            <a:pPr algn="ctr"/>
            <a:endParaRPr lang="en-US" sz="3600" dirty="0">
              <a:solidFill>
                <a:schemeClr val="bg1"/>
              </a:solidFill>
              <a:latin typeface="Georgia" charset="0"/>
              <a:ea typeface="Georgia" charset="0"/>
              <a:cs typeface="Georgia" charset="0"/>
            </a:endParaRPr>
          </a:p>
          <a:p>
            <a:pPr algn="ctr"/>
            <a:r>
              <a:rPr lang="en-US" sz="3600" dirty="0">
                <a:solidFill>
                  <a:schemeClr val="bg1"/>
                </a:solidFill>
                <a:latin typeface="Georgia" charset="0"/>
                <a:ea typeface="Georgia" charset="0"/>
                <a:cs typeface="Georgia" charset="0"/>
              </a:rPr>
              <a:t>Spend time with people who are different than you.</a:t>
            </a:r>
          </a:p>
        </p:txBody>
      </p:sp>
    </p:spTree>
    <p:extLst>
      <p:ext uri="{BB962C8B-B14F-4D97-AF65-F5344CB8AC3E}">
        <p14:creationId xmlns:p14="http://schemas.microsoft.com/office/powerpoint/2010/main" val="64106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51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02180" y="2921168"/>
            <a:ext cx="5187639" cy="1015663"/>
          </a:xfrm>
          <a:prstGeom prst="rect">
            <a:avLst/>
          </a:prstGeom>
          <a:noFill/>
        </p:spPr>
        <p:txBody>
          <a:bodyPr wrap="none" rtlCol="0">
            <a:spAutoFit/>
          </a:bodyPr>
          <a:lstStyle/>
          <a:p>
            <a:r>
              <a:rPr lang="en-US" sz="6000" b="1" dirty="0">
                <a:solidFill>
                  <a:schemeClr val="bg1"/>
                </a:solidFill>
                <a:latin typeface="Georgia" charset="0"/>
                <a:ea typeface="Georgia" charset="0"/>
                <a:cs typeface="Georgia" charset="0"/>
              </a:rPr>
              <a:t>John 6:16-21</a:t>
            </a:r>
          </a:p>
        </p:txBody>
      </p:sp>
    </p:spTree>
    <p:extLst>
      <p:ext uri="{BB962C8B-B14F-4D97-AF65-F5344CB8AC3E}">
        <p14:creationId xmlns:p14="http://schemas.microsoft.com/office/powerpoint/2010/main" val="187302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49540"/>
            <a:ext cx="12192000" cy="8157080"/>
          </a:xfrm>
          <a:prstGeom prst="rect">
            <a:avLst/>
          </a:prstGeom>
        </p:spPr>
      </p:pic>
    </p:spTree>
    <p:extLst>
      <p:ext uri="{BB962C8B-B14F-4D97-AF65-F5344CB8AC3E}">
        <p14:creationId xmlns:p14="http://schemas.microsoft.com/office/powerpoint/2010/main" val="1465477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40000"/>
          </a:blip>
          <a:stretch>
            <a:fillRect/>
          </a:stretch>
        </p:blipFill>
        <p:spPr>
          <a:xfrm>
            <a:off x="0" y="-649540"/>
            <a:ext cx="12192000" cy="8157080"/>
          </a:xfrm>
          <a:prstGeom prst="rect">
            <a:avLst/>
          </a:prstGeom>
        </p:spPr>
      </p:pic>
      <p:sp>
        <p:nvSpPr>
          <p:cNvPr id="3" name="TextBox 2"/>
          <p:cNvSpPr txBox="1"/>
          <p:nvPr/>
        </p:nvSpPr>
        <p:spPr>
          <a:xfrm>
            <a:off x="1851090" y="2459504"/>
            <a:ext cx="8489820" cy="1938992"/>
          </a:xfrm>
          <a:prstGeom prst="rect">
            <a:avLst/>
          </a:prstGeom>
          <a:noFill/>
        </p:spPr>
        <p:txBody>
          <a:bodyPr wrap="square" rtlCol="0">
            <a:spAutoFit/>
          </a:bodyPr>
          <a:lstStyle/>
          <a:p>
            <a:pPr algn="ctr"/>
            <a:r>
              <a:rPr lang="en-US" sz="4800" dirty="0">
                <a:solidFill>
                  <a:schemeClr val="bg1"/>
                </a:solidFill>
                <a:latin typeface="Georgia" charset="0"/>
                <a:ea typeface="Georgia" charset="0"/>
                <a:cs typeface="Georgia" charset="0"/>
              </a:rPr>
              <a:t>Walking Like Jesus</a:t>
            </a:r>
          </a:p>
          <a:p>
            <a:pPr algn="ctr"/>
            <a:endParaRPr lang="en-US" sz="3600" dirty="0">
              <a:solidFill>
                <a:schemeClr val="bg1"/>
              </a:solidFill>
              <a:latin typeface="Georgia" charset="0"/>
              <a:ea typeface="Georgia" charset="0"/>
              <a:cs typeface="Georgia" charset="0"/>
            </a:endParaRPr>
          </a:p>
          <a:p>
            <a:pPr algn="ctr"/>
            <a:r>
              <a:rPr lang="en-US" sz="3600" dirty="0">
                <a:solidFill>
                  <a:schemeClr val="bg1"/>
                </a:solidFill>
                <a:latin typeface="Georgia" charset="0"/>
                <a:ea typeface="Georgia" charset="0"/>
                <a:cs typeface="Georgia" charset="0"/>
              </a:rPr>
              <a:t>Try the impossible.</a:t>
            </a:r>
          </a:p>
        </p:txBody>
      </p:sp>
    </p:spTree>
    <p:extLst>
      <p:ext uri="{BB962C8B-B14F-4D97-AF65-F5344CB8AC3E}">
        <p14:creationId xmlns:p14="http://schemas.microsoft.com/office/powerpoint/2010/main" val="1411785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564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38811" y="2921168"/>
            <a:ext cx="4514377" cy="1015663"/>
          </a:xfrm>
          <a:prstGeom prst="rect">
            <a:avLst/>
          </a:prstGeom>
          <a:noFill/>
        </p:spPr>
        <p:txBody>
          <a:bodyPr wrap="none" rtlCol="0">
            <a:spAutoFit/>
          </a:bodyPr>
          <a:lstStyle/>
          <a:p>
            <a:r>
              <a:rPr lang="en-US" sz="6000" b="1">
                <a:solidFill>
                  <a:schemeClr val="bg1"/>
                </a:solidFill>
                <a:latin typeface="Georgia" charset="0"/>
                <a:ea typeface="Georgia" charset="0"/>
                <a:cs typeface="Georgia" charset="0"/>
              </a:rPr>
              <a:t>Luke 19:28</a:t>
            </a:r>
            <a:endParaRPr lang="en-US" sz="6000" b="1" dirty="0">
              <a:solidFill>
                <a:schemeClr val="bg1"/>
              </a:solidFill>
              <a:latin typeface="Georgia" charset="0"/>
              <a:ea typeface="Georgia" charset="0"/>
              <a:cs typeface="Georgia" charset="0"/>
            </a:endParaRPr>
          </a:p>
        </p:txBody>
      </p:sp>
    </p:spTree>
    <p:extLst>
      <p:ext uri="{BB962C8B-B14F-4D97-AF65-F5344CB8AC3E}">
        <p14:creationId xmlns:p14="http://schemas.microsoft.com/office/powerpoint/2010/main" val="1800500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91949" y="2921168"/>
            <a:ext cx="5008102" cy="1015663"/>
          </a:xfrm>
          <a:prstGeom prst="rect">
            <a:avLst/>
          </a:prstGeom>
          <a:noFill/>
        </p:spPr>
        <p:txBody>
          <a:bodyPr wrap="none" rtlCol="0">
            <a:spAutoFit/>
          </a:bodyPr>
          <a:lstStyle/>
          <a:p>
            <a:r>
              <a:rPr lang="en-US" sz="6000" b="1">
                <a:solidFill>
                  <a:schemeClr val="bg1"/>
                </a:solidFill>
                <a:latin typeface="Georgia" charset="0"/>
                <a:ea typeface="Georgia" charset="0"/>
                <a:cs typeface="Georgia" charset="0"/>
              </a:rPr>
              <a:t>1 John 2:4-6</a:t>
            </a:r>
            <a:endParaRPr lang="en-US" sz="6000" b="1" dirty="0">
              <a:solidFill>
                <a:schemeClr val="bg1"/>
              </a:solidFill>
              <a:latin typeface="Georgia" charset="0"/>
              <a:ea typeface="Georgia" charset="0"/>
              <a:cs typeface="Georgia" charset="0"/>
            </a:endParaRPr>
          </a:p>
        </p:txBody>
      </p:sp>
    </p:spTree>
    <p:extLst>
      <p:ext uri="{BB962C8B-B14F-4D97-AF65-F5344CB8AC3E}">
        <p14:creationId xmlns:p14="http://schemas.microsoft.com/office/powerpoint/2010/main" val="124601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49819"/>
            <a:ext cx="12192000" cy="8157638"/>
          </a:xfrm>
          <a:prstGeom prst="rect">
            <a:avLst/>
          </a:prstGeom>
        </p:spPr>
      </p:pic>
      <p:sp>
        <p:nvSpPr>
          <p:cNvPr id="5" name="Freeform 4"/>
          <p:cNvSpPr/>
          <p:nvPr/>
        </p:nvSpPr>
        <p:spPr>
          <a:xfrm>
            <a:off x="4805755" y="3086963"/>
            <a:ext cx="2092266" cy="914400"/>
          </a:xfrm>
          <a:custGeom>
            <a:avLst/>
            <a:gdLst>
              <a:gd name="connsiteX0" fmla="*/ 34866 w 2092266"/>
              <a:gd name="connsiteY0" fmla="*/ 914400 h 914400"/>
              <a:gd name="connsiteX1" fmla="*/ 182784 w 2092266"/>
              <a:gd name="connsiteY1" fmla="*/ 833717 h 914400"/>
              <a:gd name="connsiteX2" fmla="*/ 317255 w 2092266"/>
              <a:gd name="connsiteY2" fmla="*/ 779929 h 914400"/>
              <a:gd name="connsiteX3" fmla="*/ 155890 w 2092266"/>
              <a:gd name="connsiteY3" fmla="*/ 672353 h 914400"/>
              <a:gd name="connsiteX4" fmla="*/ 61760 w 2092266"/>
              <a:gd name="connsiteY4" fmla="*/ 618564 h 914400"/>
              <a:gd name="connsiteX5" fmla="*/ 7972 w 2092266"/>
              <a:gd name="connsiteY5" fmla="*/ 551329 h 914400"/>
              <a:gd name="connsiteX6" fmla="*/ 236572 w 2092266"/>
              <a:gd name="connsiteY6" fmla="*/ 484094 h 914400"/>
              <a:gd name="connsiteX7" fmla="*/ 465172 w 2092266"/>
              <a:gd name="connsiteY7" fmla="*/ 430306 h 914400"/>
              <a:gd name="connsiteX8" fmla="*/ 761007 w 2092266"/>
              <a:gd name="connsiteY8" fmla="*/ 349623 h 914400"/>
              <a:gd name="connsiteX9" fmla="*/ 1083737 w 2092266"/>
              <a:gd name="connsiteY9" fmla="*/ 282388 h 914400"/>
              <a:gd name="connsiteX10" fmla="*/ 1312337 w 2092266"/>
              <a:gd name="connsiteY10" fmla="*/ 268941 h 914400"/>
              <a:gd name="connsiteX11" fmla="*/ 1540937 w 2092266"/>
              <a:gd name="connsiteY11" fmla="*/ 215153 h 914400"/>
              <a:gd name="connsiteX12" fmla="*/ 1419913 w 2092266"/>
              <a:gd name="connsiteY12" fmla="*/ 161364 h 914400"/>
              <a:gd name="connsiteX13" fmla="*/ 1352678 w 2092266"/>
              <a:gd name="connsiteY13" fmla="*/ 147917 h 914400"/>
              <a:gd name="connsiteX14" fmla="*/ 1581278 w 2092266"/>
              <a:gd name="connsiteY14" fmla="*/ 94129 h 914400"/>
              <a:gd name="connsiteX15" fmla="*/ 1782984 w 2092266"/>
              <a:gd name="connsiteY15" fmla="*/ 40341 h 914400"/>
              <a:gd name="connsiteX16" fmla="*/ 1944349 w 2092266"/>
              <a:gd name="connsiteY16" fmla="*/ 26894 h 914400"/>
              <a:gd name="connsiteX17" fmla="*/ 2092266 w 2092266"/>
              <a:gd name="connsiteY17"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92266" h="914400">
                <a:moveTo>
                  <a:pt x="34866" y="914400"/>
                </a:moveTo>
                <a:cubicBezTo>
                  <a:pt x="85292" y="885264"/>
                  <a:pt x="135719" y="856129"/>
                  <a:pt x="182784" y="833717"/>
                </a:cubicBezTo>
                <a:cubicBezTo>
                  <a:pt x="229849" y="811305"/>
                  <a:pt x="321737" y="806823"/>
                  <a:pt x="317255" y="779929"/>
                </a:cubicBezTo>
                <a:cubicBezTo>
                  <a:pt x="312773" y="753035"/>
                  <a:pt x="198472" y="699247"/>
                  <a:pt x="155890" y="672353"/>
                </a:cubicBezTo>
                <a:cubicBezTo>
                  <a:pt x="113308" y="645459"/>
                  <a:pt x="86413" y="638735"/>
                  <a:pt x="61760" y="618564"/>
                </a:cubicBezTo>
                <a:cubicBezTo>
                  <a:pt x="37107" y="598393"/>
                  <a:pt x="-21163" y="573741"/>
                  <a:pt x="7972" y="551329"/>
                </a:cubicBezTo>
                <a:cubicBezTo>
                  <a:pt x="37107" y="528917"/>
                  <a:pt x="160372" y="504264"/>
                  <a:pt x="236572" y="484094"/>
                </a:cubicBezTo>
                <a:cubicBezTo>
                  <a:pt x="312772" y="463924"/>
                  <a:pt x="377766" y="452718"/>
                  <a:pt x="465172" y="430306"/>
                </a:cubicBezTo>
                <a:cubicBezTo>
                  <a:pt x="552578" y="407894"/>
                  <a:pt x="657913" y="374276"/>
                  <a:pt x="761007" y="349623"/>
                </a:cubicBezTo>
                <a:cubicBezTo>
                  <a:pt x="864101" y="324970"/>
                  <a:pt x="991849" y="295835"/>
                  <a:pt x="1083737" y="282388"/>
                </a:cubicBezTo>
                <a:cubicBezTo>
                  <a:pt x="1175625" y="268941"/>
                  <a:pt x="1236137" y="280147"/>
                  <a:pt x="1312337" y="268941"/>
                </a:cubicBezTo>
                <a:cubicBezTo>
                  <a:pt x="1388537" y="257735"/>
                  <a:pt x="1523008" y="233082"/>
                  <a:pt x="1540937" y="215153"/>
                </a:cubicBezTo>
                <a:cubicBezTo>
                  <a:pt x="1558866" y="197224"/>
                  <a:pt x="1451290" y="172570"/>
                  <a:pt x="1419913" y="161364"/>
                </a:cubicBezTo>
                <a:cubicBezTo>
                  <a:pt x="1388536" y="150158"/>
                  <a:pt x="1325784" y="159123"/>
                  <a:pt x="1352678" y="147917"/>
                </a:cubicBezTo>
                <a:cubicBezTo>
                  <a:pt x="1379572" y="136711"/>
                  <a:pt x="1509560" y="112058"/>
                  <a:pt x="1581278" y="94129"/>
                </a:cubicBezTo>
                <a:cubicBezTo>
                  <a:pt x="1652996" y="76200"/>
                  <a:pt x="1722472" y="51547"/>
                  <a:pt x="1782984" y="40341"/>
                </a:cubicBezTo>
                <a:cubicBezTo>
                  <a:pt x="1843496" y="29135"/>
                  <a:pt x="1892802" y="33617"/>
                  <a:pt x="1944349" y="26894"/>
                </a:cubicBezTo>
                <a:cubicBezTo>
                  <a:pt x="1995896" y="20171"/>
                  <a:pt x="2092266" y="0"/>
                  <a:pt x="2092266"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05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40000"/>
          </a:blip>
          <a:stretch>
            <a:fillRect/>
          </a:stretch>
        </p:blipFill>
        <p:spPr>
          <a:xfrm>
            <a:off x="0" y="-649819"/>
            <a:ext cx="12192000" cy="8157638"/>
          </a:xfrm>
          <a:prstGeom prst="rect">
            <a:avLst/>
          </a:prstGeom>
        </p:spPr>
      </p:pic>
      <p:sp>
        <p:nvSpPr>
          <p:cNvPr id="3" name="TextBox 2"/>
          <p:cNvSpPr txBox="1"/>
          <p:nvPr/>
        </p:nvSpPr>
        <p:spPr>
          <a:xfrm>
            <a:off x="1851090" y="2459504"/>
            <a:ext cx="8489820" cy="1938992"/>
          </a:xfrm>
          <a:prstGeom prst="rect">
            <a:avLst/>
          </a:prstGeom>
          <a:noFill/>
        </p:spPr>
        <p:txBody>
          <a:bodyPr wrap="square" rtlCol="0">
            <a:spAutoFit/>
          </a:bodyPr>
          <a:lstStyle/>
          <a:p>
            <a:pPr algn="ctr"/>
            <a:r>
              <a:rPr lang="en-US" sz="4800" dirty="0">
                <a:solidFill>
                  <a:schemeClr val="bg1"/>
                </a:solidFill>
                <a:latin typeface="Georgia" charset="0"/>
                <a:ea typeface="Georgia" charset="0"/>
                <a:cs typeface="Georgia" charset="0"/>
              </a:rPr>
              <a:t>Walking Like Jesus</a:t>
            </a:r>
          </a:p>
          <a:p>
            <a:pPr algn="ctr"/>
            <a:endParaRPr lang="en-US" sz="3600" dirty="0">
              <a:solidFill>
                <a:schemeClr val="bg1"/>
              </a:solidFill>
              <a:latin typeface="Georgia" charset="0"/>
              <a:ea typeface="Georgia" charset="0"/>
              <a:cs typeface="Georgia" charset="0"/>
            </a:endParaRPr>
          </a:p>
          <a:p>
            <a:pPr algn="ctr"/>
            <a:r>
              <a:rPr lang="en-US" sz="3600" dirty="0">
                <a:solidFill>
                  <a:schemeClr val="bg1"/>
                </a:solidFill>
                <a:latin typeface="Georgia" charset="0"/>
                <a:ea typeface="Georgia" charset="0"/>
                <a:cs typeface="Georgia" charset="0"/>
              </a:rPr>
              <a:t>Make true sacrifices for others.</a:t>
            </a:r>
          </a:p>
        </p:txBody>
      </p:sp>
    </p:spTree>
    <p:extLst>
      <p:ext uri="{BB962C8B-B14F-4D97-AF65-F5344CB8AC3E}">
        <p14:creationId xmlns:p14="http://schemas.microsoft.com/office/powerpoint/2010/main" val="1167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88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b="1" dirty="0">
                <a:solidFill>
                  <a:schemeClr val="bg1"/>
                </a:solidFill>
                <a:latin typeface="Georgia" charset="0"/>
                <a:ea typeface="Georgia" charset="0"/>
                <a:cs typeface="Georgia" charset="0"/>
              </a:rPr>
              <a:t>Walking like Jesus</a:t>
            </a:r>
          </a:p>
        </p:txBody>
      </p:sp>
      <p:sp>
        <p:nvSpPr>
          <p:cNvPr id="3" name="Content Placeholder 2"/>
          <p:cNvSpPr>
            <a:spLocks noGrp="1"/>
          </p:cNvSpPr>
          <p:nvPr>
            <p:ph idx="1"/>
          </p:nvPr>
        </p:nvSpPr>
        <p:spPr>
          <a:xfrm>
            <a:off x="838200" y="2205318"/>
            <a:ext cx="10515600" cy="3971645"/>
          </a:xfrm>
        </p:spPr>
        <p:txBody>
          <a:bodyPr>
            <a:normAutofit/>
          </a:bodyPr>
          <a:lstStyle/>
          <a:p>
            <a:pPr marL="0" indent="0" algn="ctr">
              <a:buNone/>
            </a:pPr>
            <a:r>
              <a:rPr lang="en-US" sz="3600" dirty="0">
                <a:solidFill>
                  <a:schemeClr val="bg1"/>
                </a:solidFill>
                <a:latin typeface="Georgia" charset="0"/>
                <a:ea typeface="Georgia" charset="0"/>
                <a:cs typeface="Georgia" charset="0"/>
              </a:rPr>
              <a:t>Recognize the purpose of your life is to serve God.</a:t>
            </a:r>
          </a:p>
          <a:p>
            <a:pPr marL="0" indent="0" algn="ctr">
              <a:buNone/>
            </a:pPr>
            <a:r>
              <a:rPr lang="en-US" sz="3600" dirty="0">
                <a:solidFill>
                  <a:schemeClr val="bg1"/>
                </a:solidFill>
                <a:latin typeface="Georgia" charset="0"/>
                <a:ea typeface="Georgia" charset="0"/>
                <a:cs typeface="Georgia" charset="0"/>
              </a:rPr>
              <a:t>Look for potential in others and get them involved.</a:t>
            </a:r>
          </a:p>
          <a:p>
            <a:pPr marL="0" indent="0" algn="ctr">
              <a:buNone/>
            </a:pPr>
            <a:r>
              <a:rPr lang="en-US" sz="3600" dirty="0">
                <a:solidFill>
                  <a:schemeClr val="bg1"/>
                </a:solidFill>
                <a:latin typeface="Georgia" charset="0"/>
                <a:ea typeface="Georgia" charset="0"/>
                <a:cs typeface="Georgia" charset="0"/>
              </a:rPr>
              <a:t>Don’t </a:t>
            </a:r>
            <a:r>
              <a:rPr lang="en-US" sz="3600">
                <a:solidFill>
                  <a:schemeClr val="bg1"/>
                </a:solidFill>
                <a:latin typeface="Georgia" charset="0"/>
                <a:ea typeface="Georgia" charset="0"/>
                <a:cs typeface="Georgia" charset="0"/>
              </a:rPr>
              <a:t>let spiritual discouragement get you down.</a:t>
            </a:r>
            <a:endParaRPr lang="en-US" sz="3600" dirty="0">
              <a:solidFill>
                <a:schemeClr val="bg1"/>
              </a:solidFill>
              <a:latin typeface="Georgia" charset="0"/>
              <a:ea typeface="Georgia" charset="0"/>
              <a:cs typeface="Georgia" charset="0"/>
            </a:endParaRPr>
          </a:p>
          <a:p>
            <a:pPr marL="0" indent="0" algn="ctr">
              <a:buNone/>
            </a:pPr>
            <a:r>
              <a:rPr lang="en-US" sz="3600" dirty="0">
                <a:solidFill>
                  <a:schemeClr val="bg1"/>
                </a:solidFill>
                <a:latin typeface="Georgia" charset="0"/>
                <a:ea typeface="Georgia" charset="0"/>
                <a:cs typeface="Georgia" charset="0"/>
              </a:rPr>
              <a:t>Spend time with people who are different than you.</a:t>
            </a:r>
          </a:p>
          <a:p>
            <a:pPr marL="0" indent="0" algn="ctr">
              <a:buNone/>
            </a:pPr>
            <a:r>
              <a:rPr lang="en-US" sz="3600" dirty="0">
                <a:solidFill>
                  <a:schemeClr val="bg1"/>
                </a:solidFill>
                <a:latin typeface="Georgia" charset="0"/>
                <a:ea typeface="Georgia" charset="0"/>
                <a:cs typeface="Georgia" charset="0"/>
              </a:rPr>
              <a:t>Try the impossible.</a:t>
            </a:r>
          </a:p>
          <a:p>
            <a:pPr marL="0" indent="0" algn="ctr">
              <a:buNone/>
            </a:pPr>
            <a:r>
              <a:rPr lang="en-US" sz="3600" dirty="0">
                <a:solidFill>
                  <a:schemeClr val="bg1"/>
                </a:solidFill>
                <a:latin typeface="Georgia" charset="0"/>
                <a:ea typeface="Georgia" charset="0"/>
                <a:cs typeface="Georgia" charset="0"/>
              </a:rPr>
              <a:t>Make true sacrifices for others.</a:t>
            </a:r>
          </a:p>
        </p:txBody>
      </p:sp>
    </p:spTree>
    <p:extLst>
      <p:ext uri="{BB962C8B-B14F-4D97-AF65-F5344CB8AC3E}">
        <p14:creationId xmlns:p14="http://schemas.microsoft.com/office/powerpoint/2010/main" val="1740136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repeatCount="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repeatCount="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repeatCount="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repeatCount="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repeatCount="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repeatCount="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60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49540"/>
            <a:ext cx="12192000" cy="8157080"/>
          </a:xfrm>
          <a:prstGeom prst="rect">
            <a:avLst/>
          </a:prstGeom>
        </p:spPr>
      </p:pic>
    </p:spTree>
    <p:extLst>
      <p:ext uri="{BB962C8B-B14F-4D97-AF65-F5344CB8AC3E}">
        <p14:creationId xmlns:p14="http://schemas.microsoft.com/office/powerpoint/2010/main" val="39572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4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1114" y="555171"/>
            <a:ext cx="10662557" cy="5632311"/>
          </a:xfrm>
          <a:prstGeom prst="rect">
            <a:avLst/>
          </a:prstGeom>
          <a:noFill/>
        </p:spPr>
        <p:txBody>
          <a:bodyPr wrap="square" rtlCol="0">
            <a:spAutoFit/>
          </a:bodyPr>
          <a:lstStyle/>
          <a:p>
            <a:pPr algn="ctr"/>
            <a:r>
              <a:rPr lang="en-US" sz="4000" dirty="0">
                <a:solidFill>
                  <a:schemeClr val="bg1"/>
                </a:solidFill>
                <a:latin typeface="Georgia" charset="0"/>
                <a:ea typeface="Georgia" charset="0"/>
                <a:cs typeface="Georgia" charset="0"/>
              </a:rPr>
              <a:t>Whoever says “I know him” but does not keep his commandments is a liar, and the truth is not in him, but whoever keeps his word, in him truly the love of God is perfected. By this we may know that we are in him: whoever says he abides in him ought to walk in the same way in which he walked.</a:t>
            </a:r>
          </a:p>
          <a:p>
            <a:pPr algn="ctr"/>
            <a:endParaRPr lang="en-US" sz="4000" dirty="0">
              <a:solidFill>
                <a:schemeClr val="bg1"/>
              </a:solidFill>
              <a:latin typeface="Georgia" charset="0"/>
              <a:ea typeface="Georgia" charset="0"/>
              <a:cs typeface="Georgia" charset="0"/>
            </a:endParaRPr>
          </a:p>
          <a:p>
            <a:pPr algn="ctr"/>
            <a:r>
              <a:rPr lang="en-US" sz="4000" i="1" dirty="0">
                <a:solidFill>
                  <a:schemeClr val="bg1"/>
                </a:solidFill>
                <a:latin typeface="Georgia" charset="0"/>
                <a:ea typeface="Georgia" charset="0"/>
                <a:cs typeface="Georgia" charset="0"/>
              </a:rPr>
              <a:t>1 John 2:4-6</a:t>
            </a:r>
          </a:p>
        </p:txBody>
      </p:sp>
    </p:spTree>
    <p:extLst>
      <p:ext uri="{BB962C8B-B14F-4D97-AF65-F5344CB8AC3E}">
        <p14:creationId xmlns:p14="http://schemas.microsoft.com/office/powerpoint/2010/main" val="12223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96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33439" y="2921168"/>
            <a:ext cx="5125121" cy="1015663"/>
          </a:xfrm>
          <a:prstGeom prst="rect">
            <a:avLst/>
          </a:prstGeom>
          <a:noFill/>
        </p:spPr>
        <p:txBody>
          <a:bodyPr wrap="none" rtlCol="0">
            <a:spAutoFit/>
          </a:bodyPr>
          <a:lstStyle/>
          <a:p>
            <a:r>
              <a:rPr lang="en-US" sz="6000" b="1">
                <a:solidFill>
                  <a:schemeClr val="bg1"/>
                </a:solidFill>
                <a:latin typeface="Georgia" charset="0"/>
                <a:ea typeface="Georgia" charset="0"/>
                <a:cs typeface="Georgia" charset="0"/>
              </a:rPr>
              <a:t>Luke 2:41-51</a:t>
            </a:r>
          </a:p>
        </p:txBody>
      </p:sp>
    </p:spTree>
    <p:extLst>
      <p:ext uri="{BB962C8B-B14F-4D97-AF65-F5344CB8AC3E}">
        <p14:creationId xmlns:p14="http://schemas.microsoft.com/office/powerpoint/2010/main" val="77207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36270"/>
            <a:ext cx="12192000" cy="8130540"/>
          </a:xfrm>
          <a:prstGeom prst="rect">
            <a:avLst/>
          </a:prstGeom>
        </p:spPr>
      </p:pic>
      <p:sp>
        <p:nvSpPr>
          <p:cNvPr id="3" name="TextBox 2"/>
          <p:cNvSpPr txBox="1"/>
          <p:nvPr/>
        </p:nvSpPr>
        <p:spPr>
          <a:xfrm>
            <a:off x="247135" y="6314303"/>
            <a:ext cx="1848583" cy="369332"/>
          </a:xfrm>
          <a:prstGeom prst="rect">
            <a:avLst/>
          </a:prstGeom>
          <a:noFill/>
        </p:spPr>
        <p:txBody>
          <a:bodyPr wrap="none" rtlCol="0">
            <a:spAutoFit/>
          </a:bodyPr>
          <a:lstStyle/>
          <a:p>
            <a:r>
              <a:rPr lang="en-US" dirty="0" err="1">
                <a:latin typeface="Georgia" charset="0"/>
                <a:ea typeface="Georgia" charset="0"/>
                <a:cs typeface="Georgia" charset="0"/>
              </a:rPr>
              <a:t>jeffsimmons.org</a:t>
            </a:r>
            <a:endParaRPr lang="en-US" dirty="0">
              <a:latin typeface="Georgia" charset="0"/>
              <a:ea typeface="Georgia" charset="0"/>
              <a:cs typeface="Georgia" charset="0"/>
            </a:endParaRPr>
          </a:p>
        </p:txBody>
      </p:sp>
    </p:spTree>
    <p:extLst>
      <p:ext uri="{BB962C8B-B14F-4D97-AF65-F5344CB8AC3E}">
        <p14:creationId xmlns:p14="http://schemas.microsoft.com/office/powerpoint/2010/main" val="131721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40000"/>
          </a:blip>
          <a:stretch>
            <a:fillRect/>
          </a:stretch>
        </p:blipFill>
        <p:spPr>
          <a:xfrm>
            <a:off x="0" y="-636270"/>
            <a:ext cx="12192000" cy="8130540"/>
          </a:xfrm>
          <a:prstGeom prst="rect">
            <a:avLst/>
          </a:prstGeom>
        </p:spPr>
      </p:pic>
      <p:sp>
        <p:nvSpPr>
          <p:cNvPr id="3" name="TextBox 2"/>
          <p:cNvSpPr txBox="1"/>
          <p:nvPr/>
        </p:nvSpPr>
        <p:spPr>
          <a:xfrm>
            <a:off x="247135" y="6314303"/>
            <a:ext cx="1848583" cy="369332"/>
          </a:xfrm>
          <a:prstGeom prst="rect">
            <a:avLst/>
          </a:prstGeom>
          <a:noFill/>
        </p:spPr>
        <p:txBody>
          <a:bodyPr wrap="none" rtlCol="0">
            <a:spAutoFit/>
          </a:bodyPr>
          <a:lstStyle/>
          <a:p>
            <a:r>
              <a:rPr lang="en-US" dirty="0" err="1">
                <a:latin typeface="Georgia" charset="0"/>
                <a:ea typeface="Georgia" charset="0"/>
                <a:cs typeface="Georgia" charset="0"/>
              </a:rPr>
              <a:t>jeffsimmons.org</a:t>
            </a:r>
            <a:endParaRPr lang="en-US" dirty="0">
              <a:latin typeface="Georgia" charset="0"/>
              <a:ea typeface="Georgia" charset="0"/>
              <a:cs typeface="Georgia" charset="0"/>
            </a:endParaRPr>
          </a:p>
        </p:txBody>
      </p:sp>
      <p:sp>
        <p:nvSpPr>
          <p:cNvPr id="4" name="TextBox 3"/>
          <p:cNvSpPr txBox="1"/>
          <p:nvPr/>
        </p:nvSpPr>
        <p:spPr>
          <a:xfrm>
            <a:off x="1425145" y="1979504"/>
            <a:ext cx="9341709" cy="2492990"/>
          </a:xfrm>
          <a:prstGeom prst="rect">
            <a:avLst/>
          </a:prstGeom>
          <a:noFill/>
        </p:spPr>
        <p:txBody>
          <a:bodyPr wrap="square" rtlCol="0">
            <a:spAutoFit/>
          </a:bodyPr>
          <a:lstStyle/>
          <a:p>
            <a:pPr algn="ctr"/>
            <a:r>
              <a:rPr lang="en-US" sz="4800" dirty="0">
                <a:solidFill>
                  <a:schemeClr val="bg1"/>
                </a:solidFill>
                <a:latin typeface="Georgia" charset="0"/>
                <a:ea typeface="Georgia" charset="0"/>
                <a:cs typeface="Georgia" charset="0"/>
              </a:rPr>
              <a:t>Walking Like Jesus</a:t>
            </a:r>
          </a:p>
          <a:p>
            <a:pPr algn="ctr"/>
            <a:endParaRPr lang="en-US" sz="3600" dirty="0">
              <a:solidFill>
                <a:schemeClr val="bg1"/>
              </a:solidFill>
              <a:latin typeface="Georgia" charset="0"/>
              <a:ea typeface="Georgia" charset="0"/>
              <a:cs typeface="Georgia" charset="0"/>
            </a:endParaRPr>
          </a:p>
          <a:p>
            <a:pPr algn="ctr"/>
            <a:r>
              <a:rPr lang="en-US" sz="3600" dirty="0">
                <a:solidFill>
                  <a:schemeClr val="bg1"/>
                </a:solidFill>
                <a:latin typeface="Georgia" charset="0"/>
                <a:ea typeface="Georgia" charset="0"/>
                <a:cs typeface="Georgia" charset="0"/>
              </a:rPr>
              <a:t>Recognize that the purpose of your life is to serve God.</a:t>
            </a:r>
          </a:p>
        </p:txBody>
      </p:sp>
    </p:spTree>
    <p:extLst>
      <p:ext uri="{BB962C8B-B14F-4D97-AF65-F5344CB8AC3E}">
        <p14:creationId xmlns:p14="http://schemas.microsoft.com/office/powerpoint/2010/main" val="1963582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05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3182</TotalTime>
  <Words>222</Words>
  <Application>Microsoft Office PowerPoint</Application>
  <PresentationFormat>Custom</PresentationFormat>
  <Paragraphs>40</Paragraphs>
  <Slides>36</Slides>
  <Notes>0</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Walking like Jesus</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Barry Britnell</dc:creator>
  <cp:lastModifiedBy>Stacy Crim</cp:lastModifiedBy>
  <cp:revision>33</cp:revision>
  <dcterms:created xsi:type="dcterms:W3CDTF">2016-07-18T02:25:25Z</dcterms:created>
  <dcterms:modified xsi:type="dcterms:W3CDTF">2022-12-07T12:40:08Z</dcterms:modified>
</cp:coreProperties>
</file>