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1" r:id="rId2"/>
    <p:sldId id="369" r:id="rId3"/>
    <p:sldId id="334" r:id="rId4"/>
    <p:sldId id="356" r:id="rId5"/>
    <p:sldId id="349" r:id="rId6"/>
    <p:sldId id="350" r:id="rId7"/>
    <p:sldId id="366" r:id="rId8"/>
    <p:sldId id="357" r:id="rId9"/>
    <p:sldId id="358" r:id="rId10"/>
    <p:sldId id="359" r:id="rId11"/>
    <p:sldId id="360" r:id="rId12"/>
    <p:sldId id="361" r:id="rId13"/>
    <p:sldId id="362" r:id="rId14"/>
    <p:sldId id="364" r:id="rId15"/>
    <p:sldId id="367" r:id="rId16"/>
    <p:sldId id="368" r:id="rId17"/>
    <p:sldId id="363" r:id="rId18"/>
    <p:sldId id="370" r:id="rId19"/>
    <p:sldId id="371" r:id="rId20"/>
    <p:sldId id="372" r:id="rId21"/>
    <p:sldId id="365" r:id="rId22"/>
    <p:sldId id="373" r:id="rId23"/>
    <p:sldId id="374" r:id="rId24"/>
    <p:sldId id="375" r:id="rId25"/>
    <p:sldId id="376" r:id="rId26"/>
    <p:sldId id="352" r:id="rId27"/>
    <p:sldId id="353" r:id="rId28"/>
    <p:sldId id="390" r:id="rId29"/>
    <p:sldId id="382" r:id="rId30"/>
    <p:sldId id="377" r:id="rId31"/>
    <p:sldId id="379" r:id="rId32"/>
    <p:sldId id="378" r:id="rId33"/>
    <p:sldId id="380" r:id="rId34"/>
    <p:sldId id="335" r:id="rId35"/>
    <p:sldId id="383" r:id="rId36"/>
    <p:sldId id="336" r:id="rId37"/>
    <p:sldId id="384" r:id="rId38"/>
    <p:sldId id="385" r:id="rId39"/>
    <p:sldId id="386" r:id="rId40"/>
    <p:sldId id="387" r:id="rId41"/>
    <p:sldId id="388" r:id="rId42"/>
    <p:sldId id="338" r:id="rId43"/>
    <p:sldId id="342" r:id="rId44"/>
    <p:sldId id="394" r:id="rId45"/>
    <p:sldId id="257" r:id="rId46"/>
    <p:sldId id="264" r:id="rId47"/>
    <p:sldId id="260" r:id="rId48"/>
    <p:sldId id="258" r:id="rId49"/>
    <p:sldId id="265" r:id="rId50"/>
    <p:sldId id="266" r:id="rId51"/>
    <p:sldId id="393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30"/>
    <p:restoredTop sz="94718"/>
  </p:normalViewPr>
  <p:slideViewPr>
    <p:cSldViewPr snapToGrid="0" snapToObjects="1" showGuides="1">
      <p:cViewPr varScale="1">
        <p:scale>
          <a:sx n="70" d="100"/>
          <a:sy n="70" d="100"/>
        </p:scale>
        <p:origin x="-25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1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0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9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90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90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4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7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15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4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0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06527-6B40-8242-BD46-EF729BDE3C44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83E60-92D7-8246-A6E3-151E267C6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133"/>
            <a:ext cx="12192000" cy="8162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8205" y="345211"/>
            <a:ext cx="48830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JERUSALEM</a:t>
            </a:r>
          </a:p>
        </p:txBody>
      </p:sp>
    </p:spTree>
    <p:extLst>
      <p:ext uri="{BB962C8B-B14F-4D97-AF65-F5344CB8AC3E}">
        <p14:creationId xmlns:p14="http://schemas.microsoft.com/office/powerpoint/2010/main" val="14706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_zpsc4dac9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7397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118532" y="3127627"/>
            <a:ext cx="3910998" cy="671348"/>
          </a:xfrm>
          <a:custGeom>
            <a:avLst/>
            <a:gdLst>
              <a:gd name="connsiteX0" fmla="*/ 3496965 w 3910998"/>
              <a:gd name="connsiteY0" fmla="*/ 319801 h 671348"/>
              <a:gd name="connsiteX1" fmla="*/ 3054719 w 3910998"/>
              <a:gd name="connsiteY1" fmla="*/ 240419 h 671348"/>
              <a:gd name="connsiteX2" fmla="*/ 2646492 w 3910998"/>
              <a:gd name="connsiteY2" fmla="*/ 206399 h 671348"/>
              <a:gd name="connsiteX3" fmla="*/ 2192907 w 3910998"/>
              <a:gd name="connsiteY3" fmla="*/ 161038 h 671348"/>
              <a:gd name="connsiteX4" fmla="*/ 1830038 w 3910998"/>
              <a:gd name="connsiteY4" fmla="*/ 81656 h 671348"/>
              <a:gd name="connsiteX5" fmla="*/ 1489849 w 3910998"/>
              <a:gd name="connsiteY5" fmla="*/ 58976 h 671348"/>
              <a:gd name="connsiteX6" fmla="*/ 1115641 w 3910998"/>
              <a:gd name="connsiteY6" fmla="*/ 2275 h 671348"/>
              <a:gd name="connsiteX7" fmla="*/ 798131 w 3910998"/>
              <a:gd name="connsiteY7" fmla="*/ 13615 h 671348"/>
              <a:gd name="connsiteX8" fmla="*/ 525980 w 3910998"/>
              <a:gd name="connsiteY8" fmla="*/ 36295 h 671348"/>
              <a:gd name="connsiteX9" fmla="*/ 231150 w 3910998"/>
              <a:gd name="connsiteY9" fmla="*/ 217739 h 671348"/>
              <a:gd name="connsiteX10" fmla="*/ 38376 w 3910998"/>
              <a:gd name="connsiteY10" fmla="*/ 365162 h 671348"/>
              <a:gd name="connsiteX11" fmla="*/ 27036 w 3910998"/>
              <a:gd name="connsiteY11" fmla="*/ 478564 h 671348"/>
              <a:gd name="connsiteX12" fmla="*/ 333206 w 3910998"/>
              <a:gd name="connsiteY12" fmla="*/ 637327 h 671348"/>
              <a:gd name="connsiteX13" fmla="*/ 786792 w 3910998"/>
              <a:gd name="connsiteY13" fmla="*/ 648667 h 671348"/>
              <a:gd name="connsiteX14" fmla="*/ 1206358 w 3910998"/>
              <a:gd name="connsiteY14" fmla="*/ 637327 h 671348"/>
              <a:gd name="connsiteX15" fmla="*/ 1659944 w 3910998"/>
              <a:gd name="connsiteY15" fmla="*/ 671348 h 671348"/>
              <a:gd name="connsiteX16" fmla="*/ 2011473 w 3910998"/>
              <a:gd name="connsiteY16" fmla="*/ 637327 h 671348"/>
              <a:gd name="connsiteX17" fmla="*/ 2533096 w 3910998"/>
              <a:gd name="connsiteY17" fmla="*/ 648667 h 671348"/>
              <a:gd name="connsiteX18" fmla="*/ 2884625 w 3910998"/>
              <a:gd name="connsiteY18" fmla="*/ 603306 h 671348"/>
              <a:gd name="connsiteX19" fmla="*/ 3372229 w 3910998"/>
              <a:gd name="connsiteY19" fmla="*/ 648667 h 671348"/>
              <a:gd name="connsiteX20" fmla="*/ 3701079 w 3910998"/>
              <a:gd name="connsiteY20" fmla="*/ 625987 h 671348"/>
              <a:gd name="connsiteX21" fmla="*/ 3893852 w 3910998"/>
              <a:gd name="connsiteY21" fmla="*/ 557946 h 671348"/>
              <a:gd name="connsiteX22" fmla="*/ 3893852 w 3910998"/>
              <a:gd name="connsiteY22" fmla="*/ 455884 h 671348"/>
              <a:gd name="connsiteX23" fmla="*/ 3825815 w 3910998"/>
              <a:gd name="connsiteY23" fmla="*/ 421863 h 671348"/>
              <a:gd name="connsiteX24" fmla="*/ 3553663 w 3910998"/>
              <a:gd name="connsiteY24" fmla="*/ 319801 h 671348"/>
              <a:gd name="connsiteX25" fmla="*/ 3496965 w 3910998"/>
              <a:gd name="connsiteY25" fmla="*/ 319801 h 67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10998" h="671348">
                <a:moveTo>
                  <a:pt x="3496965" y="319801"/>
                </a:moveTo>
                <a:cubicBezTo>
                  <a:pt x="3413808" y="306571"/>
                  <a:pt x="3196464" y="259319"/>
                  <a:pt x="3054719" y="240419"/>
                </a:cubicBezTo>
                <a:cubicBezTo>
                  <a:pt x="2912973" y="221519"/>
                  <a:pt x="2646492" y="206399"/>
                  <a:pt x="2646492" y="206399"/>
                </a:cubicBezTo>
                <a:cubicBezTo>
                  <a:pt x="2502857" y="193169"/>
                  <a:pt x="2328983" y="181828"/>
                  <a:pt x="2192907" y="161038"/>
                </a:cubicBezTo>
                <a:cubicBezTo>
                  <a:pt x="2056831" y="140248"/>
                  <a:pt x="1947214" y="98666"/>
                  <a:pt x="1830038" y="81656"/>
                </a:cubicBezTo>
                <a:cubicBezTo>
                  <a:pt x="1712862" y="64646"/>
                  <a:pt x="1608915" y="72206"/>
                  <a:pt x="1489849" y="58976"/>
                </a:cubicBezTo>
                <a:cubicBezTo>
                  <a:pt x="1370783" y="45746"/>
                  <a:pt x="1230927" y="9835"/>
                  <a:pt x="1115641" y="2275"/>
                </a:cubicBezTo>
                <a:cubicBezTo>
                  <a:pt x="1000355" y="-5285"/>
                  <a:pt x="896408" y="7945"/>
                  <a:pt x="798131" y="13615"/>
                </a:cubicBezTo>
                <a:cubicBezTo>
                  <a:pt x="699854" y="19285"/>
                  <a:pt x="620477" y="2274"/>
                  <a:pt x="525980" y="36295"/>
                </a:cubicBezTo>
                <a:cubicBezTo>
                  <a:pt x="431483" y="70316"/>
                  <a:pt x="312417" y="162928"/>
                  <a:pt x="231150" y="217739"/>
                </a:cubicBezTo>
                <a:cubicBezTo>
                  <a:pt x="149883" y="272550"/>
                  <a:pt x="72395" y="321691"/>
                  <a:pt x="38376" y="365162"/>
                </a:cubicBezTo>
                <a:cubicBezTo>
                  <a:pt x="4357" y="408633"/>
                  <a:pt x="-22102" y="433203"/>
                  <a:pt x="27036" y="478564"/>
                </a:cubicBezTo>
                <a:cubicBezTo>
                  <a:pt x="76174" y="523925"/>
                  <a:pt x="206580" y="608977"/>
                  <a:pt x="333206" y="637327"/>
                </a:cubicBezTo>
                <a:cubicBezTo>
                  <a:pt x="459832" y="665678"/>
                  <a:pt x="641267" y="648667"/>
                  <a:pt x="786792" y="648667"/>
                </a:cubicBezTo>
                <a:cubicBezTo>
                  <a:pt x="932317" y="648667"/>
                  <a:pt x="1060833" y="633547"/>
                  <a:pt x="1206358" y="637327"/>
                </a:cubicBezTo>
                <a:cubicBezTo>
                  <a:pt x="1351883" y="641107"/>
                  <a:pt x="1525758" y="671348"/>
                  <a:pt x="1659944" y="671348"/>
                </a:cubicBezTo>
                <a:cubicBezTo>
                  <a:pt x="1794130" y="671348"/>
                  <a:pt x="1865948" y="641107"/>
                  <a:pt x="2011473" y="637327"/>
                </a:cubicBezTo>
                <a:cubicBezTo>
                  <a:pt x="2156998" y="633547"/>
                  <a:pt x="2387571" y="654337"/>
                  <a:pt x="2533096" y="648667"/>
                </a:cubicBezTo>
                <a:cubicBezTo>
                  <a:pt x="2678621" y="642997"/>
                  <a:pt x="2744770" y="603306"/>
                  <a:pt x="2884625" y="603306"/>
                </a:cubicBezTo>
                <a:cubicBezTo>
                  <a:pt x="3024480" y="603306"/>
                  <a:pt x="3236153" y="644887"/>
                  <a:pt x="3372229" y="648667"/>
                </a:cubicBezTo>
                <a:cubicBezTo>
                  <a:pt x="3508305" y="652447"/>
                  <a:pt x="3614142" y="641107"/>
                  <a:pt x="3701079" y="625987"/>
                </a:cubicBezTo>
                <a:cubicBezTo>
                  <a:pt x="3788016" y="610867"/>
                  <a:pt x="3861723" y="586296"/>
                  <a:pt x="3893852" y="557946"/>
                </a:cubicBezTo>
                <a:cubicBezTo>
                  <a:pt x="3925981" y="529596"/>
                  <a:pt x="3905191" y="478564"/>
                  <a:pt x="3893852" y="455884"/>
                </a:cubicBezTo>
                <a:cubicBezTo>
                  <a:pt x="3882513" y="433204"/>
                  <a:pt x="3882513" y="444544"/>
                  <a:pt x="3825815" y="421863"/>
                </a:cubicBezTo>
                <a:cubicBezTo>
                  <a:pt x="3769117" y="399182"/>
                  <a:pt x="3610361" y="336811"/>
                  <a:pt x="3553663" y="319801"/>
                </a:cubicBezTo>
                <a:cubicBezTo>
                  <a:pt x="3496965" y="302791"/>
                  <a:pt x="3580122" y="333031"/>
                  <a:pt x="3496965" y="319801"/>
                </a:cubicBez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1" y="0"/>
            <a:ext cx="4985745" cy="68580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3610494" y="3027840"/>
            <a:ext cx="2902947" cy="2948458"/>
          </a:xfrm>
          <a:custGeom>
            <a:avLst/>
            <a:gdLst>
              <a:gd name="connsiteX0" fmla="*/ 0 w 2902947"/>
              <a:gd name="connsiteY0" fmla="*/ 0 h 2948458"/>
              <a:gd name="connsiteX1" fmla="*/ 238133 w 2902947"/>
              <a:gd name="connsiteY1" fmla="*/ 79381 h 2948458"/>
              <a:gd name="connsiteX2" fmla="*/ 396888 w 2902947"/>
              <a:gd name="connsiteY2" fmla="*/ 215464 h 2948458"/>
              <a:gd name="connsiteX3" fmla="*/ 453586 w 2902947"/>
              <a:gd name="connsiteY3" fmla="*/ 408248 h 2948458"/>
              <a:gd name="connsiteX4" fmla="*/ 464925 w 2902947"/>
              <a:gd name="connsiteY4" fmla="*/ 601031 h 2948458"/>
              <a:gd name="connsiteX5" fmla="*/ 464925 w 2902947"/>
              <a:gd name="connsiteY5" fmla="*/ 816496 h 2948458"/>
              <a:gd name="connsiteX6" fmla="*/ 464925 w 2902947"/>
              <a:gd name="connsiteY6" fmla="*/ 1372167 h 2948458"/>
              <a:gd name="connsiteX7" fmla="*/ 396888 w 2902947"/>
              <a:gd name="connsiteY7" fmla="*/ 1667012 h 2948458"/>
              <a:gd name="connsiteX8" fmla="*/ 385548 w 2902947"/>
              <a:gd name="connsiteY8" fmla="*/ 2109281 h 2948458"/>
              <a:gd name="connsiteX9" fmla="*/ 714397 w 2902947"/>
              <a:gd name="connsiteY9" fmla="*/ 2517529 h 2948458"/>
              <a:gd name="connsiteX10" fmla="*/ 1031907 w 2902947"/>
              <a:gd name="connsiteY10" fmla="*/ 2767014 h 2948458"/>
              <a:gd name="connsiteX11" fmla="*/ 1394776 w 2902947"/>
              <a:gd name="connsiteY11" fmla="*/ 2880416 h 2948458"/>
              <a:gd name="connsiteX12" fmla="*/ 1837021 w 2902947"/>
              <a:gd name="connsiteY12" fmla="*/ 2835055 h 2948458"/>
              <a:gd name="connsiteX13" fmla="*/ 2267928 w 2902947"/>
              <a:gd name="connsiteY13" fmla="*/ 2767014 h 2948458"/>
              <a:gd name="connsiteX14" fmla="*/ 2528739 w 2902947"/>
              <a:gd name="connsiteY14" fmla="*/ 2767014 h 2948458"/>
              <a:gd name="connsiteX15" fmla="*/ 2902947 w 2902947"/>
              <a:gd name="connsiteY15" fmla="*/ 2948458 h 2948458"/>
              <a:gd name="connsiteX16" fmla="*/ 2902947 w 2902947"/>
              <a:gd name="connsiteY16" fmla="*/ 2948458 h 2948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02947" h="2948458">
                <a:moveTo>
                  <a:pt x="0" y="0"/>
                </a:moveTo>
                <a:cubicBezTo>
                  <a:pt x="85992" y="21735"/>
                  <a:pt x="171985" y="43470"/>
                  <a:pt x="238133" y="79381"/>
                </a:cubicBezTo>
                <a:cubicBezTo>
                  <a:pt x="304281" y="115292"/>
                  <a:pt x="360979" y="160653"/>
                  <a:pt x="396888" y="215464"/>
                </a:cubicBezTo>
                <a:cubicBezTo>
                  <a:pt x="432797" y="270275"/>
                  <a:pt x="442247" y="343987"/>
                  <a:pt x="453586" y="408248"/>
                </a:cubicBezTo>
                <a:cubicBezTo>
                  <a:pt x="464925" y="472509"/>
                  <a:pt x="463035" y="532990"/>
                  <a:pt x="464925" y="601031"/>
                </a:cubicBezTo>
                <a:cubicBezTo>
                  <a:pt x="466815" y="669072"/>
                  <a:pt x="464925" y="816496"/>
                  <a:pt x="464925" y="816496"/>
                </a:cubicBezTo>
                <a:cubicBezTo>
                  <a:pt x="464925" y="945019"/>
                  <a:pt x="476264" y="1230414"/>
                  <a:pt x="464925" y="1372167"/>
                </a:cubicBezTo>
                <a:cubicBezTo>
                  <a:pt x="453586" y="1513920"/>
                  <a:pt x="410118" y="1544160"/>
                  <a:pt x="396888" y="1667012"/>
                </a:cubicBezTo>
                <a:cubicBezTo>
                  <a:pt x="383659" y="1789864"/>
                  <a:pt x="332630" y="1967528"/>
                  <a:pt x="385548" y="2109281"/>
                </a:cubicBezTo>
                <a:cubicBezTo>
                  <a:pt x="438466" y="2251034"/>
                  <a:pt x="606671" y="2407907"/>
                  <a:pt x="714397" y="2517529"/>
                </a:cubicBezTo>
                <a:cubicBezTo>
                  <a:pt x="822123" y="2627151"/>
                  <a:pt x="918511" y="2706533"/>
                  <a:pt x="1031907" y="2767014"/>
                </a:cubicBezTo>
                <a:cubicBezTo>
                  <a:pt x="1145304" y="2827495"/>
                  <a:pt x="1260590" y="2869076"/>
                  <a:pt x="1394776" y="2880416"/>
                </a:cubicBezTo>
                <a:cubicBezTo>
                  <a:pt x="1528962" y="2891756"/>
                  <a:pt x="1691496" y="2853955"/>
                  <a:pt x="1837021" y="2835055"/>
                </a:cubicBezTo>
                <a:cubicBezTo>
                  <a:pt x="1982546" y="2816155"/>
                  <a:pt x="2152642" y="2778354"/>
                  <a:pt x="2267928" y="2767014"/>
                </a:cubicBezTo>
                <a:cubicBezTo>
                  <a:pt x="2383214" y="2755674"/>
                  <a:pt x="2422903" y="2736773"/>
                  <a:pt x="2528739" y="2767014"/>
                </a:cubicBezTo>
                <a:cubicBezTo>
                  <a:pt x="2634576" y="2797255"/>
                  <a:pt x="2902947" y="2948458"/>
                  <a:pt x="2902947" y="2948458"/>
                </a:cubicBezTo>
                <a:lnTo>
                  <a:pt x="2902947" y="2948458"/>
                </a:lnTo>
              </a:path>
            </a:pathLst>
          </a:custGeom>
          <a:ln w="762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6524609" y="11341"/>
            <a:ext cx="1536382" cy="6826815"/>
          </a:xfrm>
          <a:custGeom>
            <a:avLst/>
            <a:gdLst>
              <a:gd name="connsiteX0" fmla="*/ 1134135 w 1536382"/>
              <a:gd name="connsiteY0" fmla="*/ 0 h 6826815"/>
              <a:gd name="connsiteX1" fmla="*/ 1202173 w 1536382"/>
              <a:gd name="connsiteY1" fmla="*/ 374228 h 6826815"/>
              <a:gd name="connsiteX2" fmla="*/ 1236191 w 1536382"/>
              <a:gd name="connsiteY2" fmla="*/ 680414 h 6826815"/>
              <a:gd name="connsiteX3" fmla="*/ 1360928 w 1536382"/>
              <a:gd name="connsiteY3" fmla="*/ 975259 h 6826815"/>
              <a:gd name="connsiteX4" fmla="*/ 1508343 w 1536382"/>
              <a:gd name="connsiteY4" fmla="*/ 1360827 h 6826815"/>
              <a:gd name="connsiteX5" fmla="*/ 1519682 w 1536382"/>
              <a:gd name="connsiteY5" fmla="*/ 1530930 h 6826815"/>
              <a:gd name="connsiteX6" fmla="*/ 1326909 w 1536382"/>
              <a:gd name="connsiteY6" fmla="*/ 1882477 h 6826815"/>
              <a:gd name="connsiteX7" fmla="*/ 1111455 w 1536382"/>
              <a:gd name="connsiteY7" fmla="*/ 2234024 h 6826815"/>
              <a:gd name="connsiteX8" fmla="*/ 1054757 w 1536382"/>
              <a:gd name="connsiteY8" fmla="*/ 2551550 h 6826815"/>
              <a:gd name="connsiteX9" fmla="*/ 986719 w 1536382"/>
              <a:gd name="connsiteY9" fmla="*/ 2937118 h 6826815"/>
              <a:gd name="connsiteX10" fmla="*/ 986719 w 1536382"/>
              <a:gd name="connsiteY10" fmla="*/ 3277325 h 6826815"/>
              <a:gd name="connsiteX11" fmla="*/ 998059 w 1536382"/>
              <a:gd name="connsiteY11" fmla="*/ 3470109 h 6826815"/>
              <a:gd name="connsiteX12" fmla="*/ 827965 w 1536382"/>
              <a:gd name="connsiteY12" fmla="*/ 3787635 h 6826815"/>
              <a:gd name="connsiteX13" fmla="*/ 714568 w 1536382"/>
              <a:gd name="connsiteY13" fmla="*/ 3969078 h 6826815"/>
              <a:gd name="connsiteX14" fmla="*/ 544474 w 1536382"/>
              <a:gd name="connsiteY14" fmla="*/ 4275264 h 6826815"/>
              <a:gd name="connsiteX15" fmla="*/ 431077 w 1536382"/>
              <a:gd name="connsiteY15" fmla="*/ 4615471 h 6826815"/>
              <a:gd name="connsiteX16" fmla="*/ 408398 w 1536382"/>
              <a:gd name="connsiteY16" fmla="*/ 4910317 h 6826815"/>
              <a:gd name="connsiteX17" fmla="*/ 272322 w 1536382"/>
              <a:gd name="connsiteY17" fmla="*/ 5171142 h 6826815"/>
              <a:gd name="connsiteX18" fmla="*/ 181605 w 1536382"/>
              <a:gd name="connsiteY18" fmla="*/ 5386606 h 6826815"/>
              <a:gd name="connsiteX19" fmla="*/ 79548 w 1536382"/>
              <a:gd name="connsiteY19" fmla="*/ 5670112 h 6826815"/>
              <a:gd name="connsiteX20" fmla="*/ 11511 w 1536382"/>
              <a:gd name="connsiteY20" fmla="*/ 5930937 h 6826815"/>
              <a:gd name="connsiteX21" fmla="*/ 11511 w 1536382"/>
              <a:gd name="connsiteY21" fmla="*/ 5998978 h 6826815"/>
              <a:gd name="connsiteX22" fmla="*/ 124907 w 1536382"/>
              <a:gd name="connsiteY22" fmla="*/ 6089700 h 6826815"/>
              <a:gd name="connsiteX23" fmla="*/ 192945 w 1536382"/>
              <a:gd name="connsiteY23" fmla="*/ 6316505 h 6826815"/>
              <a:gd name="connsiteX24" fmla="*/ 249643 w 1536382"/>
              <a:gd name="connsiteY24" fmla="*/ 6577330 h 6826815"/>
              <a:gd name="connsiteX25" fmla="*/ 363039 w 1536382"/>
              <a:gd name="connsiteY25" fmla="*/ 6713412 h 6826815"/>
              <a:gd name="connsiteX26" fmla="*/ 465096 w 1536382"/>
              <a:gd name="connsiteY26" fmla="*/ 6826815 h 6826815"/>
              <a:gd name="connsiteX27" fmla="*/ 465096 w 1536382"/>
              <a:gd name="connsiteY27" fmla="*/ 6826815 h 6826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536382" h="6826815">
                <a:moveTo>
                  <a:pt x="1134135" y="0"/>
                </a:moveTo>
                <a:cubicBezTo>
                  <a:pt x="1159649" y="130413"/>
                  <a:pt x="1185164" y="260826"/>
                  <a:pt x="1202173" y="374228"/>
                </a:cubicBezTo>
                <a:cubicBezTo>
                  <a:pt x="1219182" y="487630"/>
                  <a:pt x="1209732" y="580242"/>
                  <a:pt x="1236191" y="680414"/>
                </a:cubicBezTo>
                <a:cubicBezTo>
                  <a:pt x="1262650" y="780586"/>
                  <a:pt x="1315569" y="861857"/>
                  <a:pt x="1360928" y="975259"/>
                </a:cubicBezTo>
                <a:cubicBezTo>
                  <a:pt x="1406287" y="1088661"/>
                  <a:pt x="1481884" y="1268215"/>
                  <a:pt x="1508343" y="1360827"/>
                </a:cubicBezTo>
                <a:cubicBezTo>
                  <a:pt x="1534802" y="1453439"/>
                  <a:pt x="1549921" y="1443988"/>
                  <a:pt x="1519682" y="1530930"/>
                </a:cubicBezTo>
                <a:cubicBezTo>
                  <a:pt x="1489443" y="1617872"/>
                  <a:pt x="1394947" y="1765295"/>
                  <a:pt x="1326909" y="1882477"/>
                </a:cubicBezTo>
                <a:cubicBezTo>
                  <a:pt x="1258871" y="1999659"/>
                  <a:pt x="1156814" y="2122512"/>
                  <a:pt x="1111455" y="2234024"/>
                </a:cubicBezTo>
                <a:cubicBezTo>
                  <a:pt x="1066096" y="2345536"/>
                  <a:pt x="1075546" y="2434368"/>
                  <a:pt x="1054757" y="2551550"/>
                </a:cubicBezTo>
                <a:cubicBezTo>
                  <a:pt x="1033968" y="2668732"/>
                  <a:pt x="998059" y="2816156"/>
                  <a:pt x="986719" y="2937118"/>
                </a:cubicBezTo>
                <a:cubicBezTo>
                  <a:pt x="975379" y="3058080"/>
                  <a:pt x="984829" y="3188493"/>
                  <a:pt x="986719" y="3277325"/>
                </a:cubicBezTo>
                <a:cubicBezTo>
                  <a:pt x="988609" y="3366157"/>
                  <a:pt x="1024518" y="3385057"/>
                  <a:pt x="998059" y="3470109"/>
                </a:cubicBezTo>
                <a:cubicBezTo>
                  <a:pt x="971600" y="3555161"/>
                  <a:pt x="875213" y="3704474"/>
                  <a:pt x="827965" y="3787635"/>
                </a:cubicBezTo>
                <a:cubicBezTo>
                  <a:pt x="780717" y="3870796"/>
                  <a:pt x="761816" y="3887807"/>
                  <a:pt x="714568" y="3969078"/>
                </a:cubicBezTo>
                <a:cubicBezTo>
                  <a:pt x="667320" y="4050349"/>
                  <a:pt x="591723" y="4167532"/>
                  <a:pt x="544474" y="4275264"/>
                </a:cubicBezTo>
                <a:cubicBezTo>
                  <a:pt x="497225" y="4382996"/>
                  <a:pt x="453756" y="4509629"/>
                  <a:pt x="431077" y="4615471"/>
                </a:cubicBezTo>
                <a:cubicBezTo>
                  <a:pt x="408398" y="4721313"/>
                  <a:pt x="434857" y="4817705"/>
                  <a:pt x="408398" y="4910317"/>
                </a:cubicBezTo>
                <a:cubicBezTo>
                  <a:pt x="381939" y="5002929"/>
                  <a:pt x="310121" y="5091761"/>
                  <a:pt x="272322" y="5171142"/>
                </a:cubicBezTo>
                <a:cubicBezTo>
                  <a:pt x="234523" y="5250524"/>
                  <a:pt x="213734" y="5303444"/>
                  <a:pt x="181605" y="5386606"/>
                </a:cubicBezTo>
                <a:cubicBezTo>
                  <a:pt x="149476" y="5469768"/>
                  <a:pt x="107897" y="5579390"/>
                  <a:pt x="79548" y="5670112"/>
                </a:cubicBezTo>
                <a:cubicBezTo>
                  <a:pt x="51199" y="5760834"/>
                  <a:pt x="22850" y="5876126"/>
                  <a:pt x="11511" y="5930937"/>
                </a:cubicBezTo>
                <a:cubicBezTo>
                  <a:pt x="172" y="5985748"/>
                  <a:pt x="-7388" y="5972518"/>
                  <a:pt x="11511" y="5998978"/>
                </a:cubicBezTo>
                <a:cubicBezTo>
                  <a:pt x="30410" y="6025439"/>
                  <a:pt x="94668" y="6036779"/>
                  <a:pt x="124907" y="6089700"/>
                </a:cubicBezTo>
                <a:cubicBezTo>
                  <a:pt x="155146" y="6142621"/>
                  <a:pt x="172156" y="6235233"/>
                  <a:pt x="192945" y="6316505"/>
                </a:cubicBezTo>
                <a:cubicBezTo>
                  <a:pt x="213734" y="6397777"/>
                  <a:pt x="221294" y="6511179"/>
                  <a:pt x="249643" y="6577330"/>
                </a:cubicBezTo>
                <a:cubicBezTo>
                  <a:pt x="277992" y="6643481"/>
                  <a:pt x="327130" y="6671831"/>
                  <a:pt x="363039" y="6713412"/>
                </a:cubicBezTo>
                <a:cubicBezTo>
                  <a:pt x="398948" y="6754993"/>
                  <a:pt x="465096" y="6826815"/>
                  <a:pt x="465096" y="6826815"/>
                </a:cubicBezTo>
                <a:lnTo>
                  <a:pt x="465096" y="6826815"/>
                </a:lnTo>
              </a:path>
            </a:pathLst>
          </a:custGeom>
          <a:ln w="762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506325" y="1270106"/>
            <a:ext cx="2120512" cy="4297945"/>
          </a:xfrm>
          <a:custGeom>
            <a:avLst/>
            <a:gdLst>
              <a:gd name="connsiteX0" fmla="*/ 0 w 2120512"/>
              <a:gd name="connsiteY0" fmla="*/ 0 h 4297945"/>
              <a:gd name="connsiteX1" fmla="*/ 442245 w 2120512"/>
              <a:gd name="connsiteY1" fmla="*/ 272165 h 4297945"/>
              <a:gd name="connsiteX2" fmla="*/ 725736 w 2120512"/>
              <a:gd name="connsiteY2" fmla="*/ 510310 h 4297945"/>
              <a:gd name="connsiteX3" fmla="*/ 895831 w 2120512"/>
              <a:gd name="connsiteY3" fmla="*/ 691754 h 4297945"/>
              <a:gd name="connsiteX4" fmla="*/ 1145303 w 2120512"/>
              <a:gd name="connsiteY4" fmla="*/ 963919 h 4297945"/>
              <a:gd name="connsiteX5" fmla="*/ 1440134 w 2120512"/>
              <a:gd name="connsiteY5" fmla="*/ 1145363 h 4297945"/>
              <a:gd name="connsiteX6" fmla="*/ 1712285 w 2120512"/>
              <a:gd name="connsiteY6" fmla="*/ 1372167 h 4297945"/>
              <a:gd name="connsiteX7" fmla="*/ 1848360 w 2120512"/>
              <a:gd name="connsiteY7" fmla="*/ 1644332 h 4297945"/>
              <a:gd name="connsiteX8" fmla="*/ 1905059 w 2120512"/>
              <a:gd name="connsiteY8" fmla="*/ 1905158 h 4297945"/>
              <a:gd name="connsiteX9" fmla="*/ 1927738 w 2120512"/>
              <a:gd name="connsiteY9" fmla="*/ 2109282 h 4297945"/>
              <a:gd name="connsiteX10" fmla="*/ 1939078 w 2120512"/>
              <a:gd name="connsiteY10" fmla="*/ 2415468 h 4297945"/>
              <a:gd name="connsiteX11" fmla="*/ 1905059 w 2120512"/>
              <a:gd name="connsiteY11" fmla="*/ 2664952 h 4297945"/>
              <a:gd name="connsiteX12" fmla="*/ 1780323 w 2120512"/>
              <a:gd name="connsiteY12" fmla="*/ 2982479 h 4297945"/>
              <a:gd name="connsiteX13" fmla="*/ 1700945 w 2120512"/>
              <a:gd name="connsiteY13" fmla="*/ 3254644 h 4297945"/>
              <a:gd name="connsiteX14" fmla="*/ 1666926 w 2120512"/>
              <a:gd name="connsiteY14" fmla="*/ 3526809 h 4297945"/>
              <a:gd name="connsiteX15" fmla="*/ 1734964 w 2120512"/>
              <a:gd name="connsiteY15" fmla="*/ 3787635 h 4297945"/>
              <a:gd name="connsiteX16" fmla="*/ 1848360 w 2120512"/>
              <a:gd name="connsiteY16" fmla="*/ 4025779 h 4297945"/>
              <a:gd name="connsiteX17" fmla="*/ 1927738 w 2120512"/>
              <a:gd name="connsiteY17" fmla="*/ 4218563 h 4297945"/>
              <a:gd name="connsiteX18" fmla="*/ 2063814 w 2120512"/>
              <a:gd name="connsiteY18" fmla="*/ 4275264 h 4297945"/>
              <a:gd name="connsiteX19" fmla="*/ 2120512 w 2120512"/>
              <a:gd name="connsiteY19" fmla="*/ 4297945 h 4297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20512" h="4297945">
                <a:moveTo>
                  <a:pt x="0" y="0"/>
                </a:moveTo>
                <a:cubicBezTo>
                  <a:pt x="160644" y="93556"/>
                  <a:pt x="321289" y="187113"/>
                  <a:pt x="442245" y="272165"/>
                </a:cubicBezTo>
                <a:cubicBezTo>
                  <a:pt x="563201" y="357217"/>
                  <a:pt x="650138" y="440379"/>
                  <a:pt x="725736" y="510310"/>
                </a:cubicBezTo>
                <a:cubicBezTo>
                  <a:pt x="801334" y="580241"/>
                  <a:pt x="895831" y="691754"/>
                  <a:pt x="895831" y="691754"/>
                </a:cubicBezTo>
                <a:cubicBezTo>
                  <a:pt x="965759" y="767355"/>
                  <a:pt x="1054586" y="888318"/>
                  <a:pt x="1145303" y="963919"/>
                </a:cubicBezTo>
                <a:cubicBezTo>
                  <a:pt x="1236020" y="1039520"/>
                  <a:pt x="1345637" y="1077322"/>
                  <a:pt x="1440134" y="1145363"/>
                </a:cubicBezTo>
                <a:cubicBezTo>
                  <a:pt x="1534631" y="1213404"/>
                  <a:pt x="1644247" y="1289006"/>
                  <a:pt x="1712285" y="1372167"/>
                </a:cubicBezTo>
                <a:cubicBezTo>
                  <a:pt x="1780323" y="1455329"/>
                  <a:pt x="1816231" y="1555500"/>
                  <a:pt x="1848360" y="1644332"/>
                </a:cubicBezTo>
                <a:cubicBezTo>
                  <a:pt x="1880489" y="1733164"/>
                  <a:pt x="1891829" y="1827666"/>
                  <a:pt x="1905059" y="1905158"/>
                </a:cubicBezTo>
                <a:cubicBezTo>
                  <a:pt x="1918289" y="1982650"/>
                  <a:pt x="1922068" y="2024230"/>
                  <a:pt x="1927738" y="2109282"/>
                </a:cubicBezTo>
                <a:cubicBezTo>
                  <a:pt x="1933408" y="2194334"/>
                  <a:pt x="1942858" y="2322857"/>
                  <a:pt x="1939078" y="2415468"/>
                </a:cubicBezTo>
                <a:cubicBezTo>
                  <a:pt x="1935298" y="2508079"/>
                  <a:pt x="1931518" y="2570450"/>
                  <a:pt x="1905059" y="2664952"/>
                </a:cubicBezTo>
                <a:cubicBezTo>
                  <a:pt x="1878600" y="2759454"/>
                  <a:pt x="1814342" y="2884197"/>
                  <a:pt x="1780323" y="2982479"/>
                </a:cubicBezTo>
                <a:cubicBezTo>
                  <a:pt x="1746304" y="3080761"/>
                  <a:pt x="1719845" y="3163922"/>
                  <a:pt x="1700945" y="3254644"/>
                </a:cubicBezTo>
                <a:cubicBezTo>
                  <a:pt x="1682045" y="3345366"/>
                  <a:pt x="1661256" y="3437977"/>
                  <a:pt x="1666926" y="3526809"/>
                </a:cubicBezTo>
                <a:cubicBezTo>
                  <a:pt x="1672596" y="3615641"/>
                  <a:pt x="1704725" y="3704473"/>
                  <a:pt x="1734964" y="3787635"/>
                </a:cubicBezTo>
                <a:cubicBezTo>
                  <a:pt x="1765203" y="3870797"/>
                  <a:pt x="1816231" y="3953958"/>
                  <a:pt x="1848360" y="4025779"/>
                </a:cubicBezTo>
                <a:cubicBezTo>
                  <a:pt x="1880489" y="4097600"/>
                  <a:pt x="1891829" y="4176982"/>
                  <a:pt x="1927738" y="4218563"/>
                </a:cubicBezTo>
                <a:cubicBezTo>
                  <a:pt x="1963647" y="4260144"/>
                  <a:pt x="2031685" y="4262034"/>
                  <a:pt x="2063814" y="4275264"/>
                </a:cubicBezTo>
                <a:cubicBezTo>
                  <a:pt x="2095943" y="4288494"/>
                  <a:pt x="2120512" y="4297945"/>
                  <a:pt x="2120512" y="4297945"/>
                </a:cubicBezTo>
              </a:path>
            </a:pathLst>
          </a:custGeom>
          <a:ln w="76200" cmpd="sng">
            <a:solidFill>
              <a:srgbClr val="1F497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587815" y="5159803"/>
            <a:ext cx="2902947" cy="1678353"/>
          </a:xfrm>
          <a:custGeom>
            <a:avLst/>
            <a:gdLst>
              <a:gd name="connsiteX0" fmla="*/ 0 w 2902947"/>
              <a:gd name="connsiteY0" fmla="*/ 0 h 1678353"/>
              <a:gd name="connsiteX1" fmla="*/ 204113 w 2902947"/>
              <a:gd name="connsiteY1" fmla="*/ 226804 h 1678353"/>
              <a:gd name="connsiteX2" fmla="*/ 328849 w 2902947"/>
              <a:gd name="connsiteY2" fmla="*/ 442268 h 1678353"/>
              <a:gd name="connsiteX3" fmla="*/ 487604 w 2902947"/>
              <a:gd name="connsiteY3" fmla="*/ 601031 h 1678353"/>
              <a:gd name="connsiteX4" fmla="*/ 680378 w 2902947"/>
              <a:gd name="connsiteY4" fmla="*/ 737114 h 1678353"/>
              <a:gd name="connsiteX5" fmla="*/ 827794 w 2902947"/>
              <a:gd name="connsiteY5" fmla="*/ 839176 h 1678353"/>
              <a:gd name="connsiteX6" fmla="*/ 1065926 w 2902947"/>
              <a:gd name="connsiteY6" fmla="*/ 929898 h 1678353"/>
              <a:gd name="connsiteX7" fmla="*/ 1292719 w 2902947"/>
              <a:gd name="connsiteY7" fmla="*/ 986599 h 1678353"/>
              <a:gd name="connsiteX8" fmla="*/ 1519511 w 2902947"/>
              <a:gd name="connsiteY8" fmla="*/ 1009279 h 1678353"/>
              <a:gd name="connsiteX9" fmla="*/ 1803002 w 2902947"/>
              <a:gd name="connsiteY9" fmla="*/ 1020620 h 1678353"/>
              <a:gd name="connsiteX10" fmla="*/ 2029795 w 2902947"/>
              <a:gd name="connsiteY10" fmla="*/ 1009279 h 1678353"/>
              <a:gd name="connsiteX11" fmla="*/ 2222569 w 2902947"/>
              <a:gd name="connsiteY11" fmla="*/ 963919 h 1678353"/>
              <a:gd name="connsiteX12" fmla="*/ 2347305 w 2902947"/>
              <a:gd name="connsiteY12" fmla="*/ 941238 h 1678353"/>
              <a:gd name="connsiteX13" fmla="*/ 2494720 w 2902947"/>
              <a:gd name="connsiteY13" fmla="*/ 975259 h 1678353"/>
              <a:gd name="connsiteX14" fmla="*/ 2676154 w 2902947"/>
              <a:gd name="connsiteY14" fmla="*/ 1077321 h 1678353"/>
              <a:gd name="connsiteX15" fmla="*/ 2800890 w 2902947"/>
              <a:gd name="connsiteY15" fmla="*/ 1213403 h 1678353"/>
              <a:gd name="connsiteX16" fmla="*/ 2857589 w 2902947"/>
              <a:gd name="connsiteY16" fmla="*/ 1372167 h 1678353"/>
              <a:gd name="connsiteX17" fmla="*/ 2868928 w 2902947"/>
              <a:gd name="connsiteY17" fmla="*/ 1474229 h 1678353"/>
              <a:gd name="connsiteX18" fmla="*/ 2902947 w 2902947"/>
              <a:gd name="connsiteY18" fmla="*/ 1678353 h 1678353"/>
              <a:gd name="connsiteX19" fmla="*/ 22679 w 2902947"/>
              <a:gd name="connsiteY19" fmla="*/ 1667012 h 1678353"/>
              <a:gd name="connsiteX20" fmla="*/ 0 w 2902947"/>
              <a:gd name="connsiteY20" fmla="*/ 0 h 16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02947" h="1678353">
                <a:moveTo>
                  <a:pt x="0" y="0"/>
                </a:moveTo>
                <a:lnTo>
                  <a:pt x="204113" y="226804"/>
                </a:lnTo>
                <a:lnTo>
                  <a:pt x="328849" y="442268"/>
                </a:lnTo>
                <a:lnTo>
                  <a:pt x="487604" y="601031"/>
                </a:lnTo>
                <a:lnTo>
                  <a:pt x="680378" y="737114"/>
                </a:lnTo>
                <a:lnTo>
                  <a:pt x="827794" y="839176"/>
                </a:lnTo>
                <a:lnTo>
                  <a:pt x="1065926" y="929898"/>
                </a:lnTo>
                <a:lnTo>
                  <a:pt x="1292719" y="986599"/>
                </a:lnTo>
                <a:lnTo>
                  <a:pt x="1519511" y="1009279"/>
                </a:lnTo>
                <a:lnTo>
                  <a:pt x="1803002" y="1020620"/>
                </a:lnTo>
                <a:lnTo>
                  <a:pt x="2029795" y="1009279"/>
                </a:lnTo>
                <a:lnTo>
                  <a:pt x="2222569" y="963919"/>
                </a:lnTo>
                <a:lnTo>
                  <a:pt x="2347305" y="941238"/>
                </a:lnTo>
                <a:lnTo>
                  <a:pt x="2494720" y="975259"/>
                </a:lnTo>
                <a:lnTo>
                  <a:pt x="2676154" y="1077321"/>
                </a:lnTo>
                <a:lnTo>
                  <a:pt x="2800890" y="1213403"/>
                </a:lnTo>
                <a:lnTo>
                  <a:pt x="2857589" y="1372167"/>
                </a:lnTo>
                <a:lnTo>
                  <a:pt x="2868928" y="1474229"/>
                </a:lnTo>
                <a:lnTo>
                  <a:pt x="2902947" y="1678353"/>
                </a:lnTo>
                <a:lnTo>
                  <a:pt x="22679" y="1667012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098098" y="6146406"/>
            <a:ext cx="11679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2600’</a:t>
            </a:r>
          </a:p>
        </p:txBody>
      </p:sp>
      <p:sp>
        <p:nvSpPr>
          <p:cNvPr id="14" name="Freeform 13"/>
          <p:cNvSpPr/>
          <p:nvPr/>
        </p:nvSpPr>
        <p:spPr>
          <a:xfrm>
            <a:off x="3599155" y="1508251"/>
            <a:ext cx="2381323" cy="3708253"/>
          </a:xfrm>
          <a:custGeom>
            <a:avLst/>
            <a:gdLst>
              <a:gd name="connsiteX0" fmla="*/ 0 w 2381323"/>
              <a:gd name="connsiteY0" fmla="*/ 1202063 h 3708253"/>
              <a:gd name="connsiteX1" fmla="*/ 249472 w 2381323"/>
              <a:gd name="connsiteY1" fmla="*/ 1258764 h 3708253"/>
              <a:gd name="connsiteX2" fmla="*/ 521623 w 2381323"/>
              <a:gd name="connsiteY2" fmla="*/ 1440208 h 3708253"/>
              <a:gd name="connsiteX3" fmla="*/ 623680 w 2381323"/>
              <a:gd name="connsiteY3" fmla="*/ 1610311 h 3708253"/>
              <a:gd name="connsiteX4" fmla="*/ 771095 w 2381323"/>
              <a:gd name="connsiteY4" fmla="*/ 1939178 h 3708253"/>
              <a:gd name="connsiteX5" fmla="*/ 771095 w 2381323"/>
              <a:gd name="connsiteY5" fmla="*/ 2131962 h 3708253"/>
              <a:gd name="connsiteX6" fmla="*/ 771095 w 2381323"/>
              <a:gd name="connsiteY6" fmla="*/ 2324745 h 3708253"/>
              <a:gd name="connsiteX7" fmla="*/ 771095 w 2381323"/>
              <a:gd name="connsiteY7" fmla="*/ 2630931 h 3708253"/>
              <a:gd name="connsiteX8" fmla="*/ 771095 w 2381323"/>
              <a:gd name="connsiteY8" fmla="*/ 2846396 h 3708253"/>
              <a:gd name="connsiteX9" fmla="*/ 771095 w 2381323"/>
              <a:gd name="connsiteY9" fmla="*/ 3175262 h 3708253"/>
              <a:gd name="connsiteX10" fmla="*/ 861812 w 2381323"/>
              <a:gd name="connsiteY10" fmla="*/ 3458768 h 3708253"/>
              <a:gd name="connsiteX11" fmla="*/ 975208 w 2381323"/>
              <a:gd name="connsiteY11" fmla="*/ 3640211 h 3708253"/>
              <a:gd name="connsiteX12" fmla="*/ 1122624 w 2381323"/>
              <a:gd name="connsiteY12" fmla="*/ 3708253 h 3708253"/>
              <a:gd name="connsiteX13" fmla="*/ 1122624 w 2381323"/>
              <a:gd name="connsiteY13" fmla="*/ 3708253 h 3708253"/>
              <a:gd name="connsiteX14" fmla="*/ 1621568 w 2381323"/>
              <a:gd name="connsiteY14" fmla="*/ 3526809 h 3708253"/>
              <a:gd name="connsiteX15" fmla="*/ 1882379 w 2381323"/>
              <a:gd name="connsiteY15" fmla="*/ 3447428 h 3708253"/>
              <a:gd name="connsiteX16" fmla="*/ 1882379 w 2381323"/>
              <a:gd name="connsiteY16" fmla="*/ 3129901 h 3708253"/>
              <a:gd name="connsiteX17" fmla="*/ 1927738 w 2381323"/>
              <a:gd name="connsiteY17" fmla="*/ 2880416 h 3708253"/>
              <a:gd name="connsiteX18" fmla="*/ 2120512 w 2381323"/>
              <a:gd name="connsiteY18" fmla="*/ 2687633 h 3708253"/>
              <a:gd name="connsiteX19" fmla="*/ 2290606 w 2381323"/>
              <a:gd name="connsiteY19" fmla="*/ 2449488 h 3708253"/>
              <a:gd name="connsiteX20" fmla="*/ 2381323 w 2381323"/>
              <a:gd name="connsiteY20" fmla="*/ 2086601 h 3708253"/>
              <a:gd name="connsiteX21" fmla="*/ 2369984 w 2381323"/>
              <a:gd name="connsiteY21" fmla="*/ 1893817 h 3708253"/>
              <a:gd name="connsiteX22" fmla="*/ 2256587 w 2381323"/>
              <a:gd name="connsiteY22" fmla="*/ 1678353 h 3708253"/>
              <a:gd name="connsiteX23" fmla="*/ 1995776 w 2381323"/>
              <a:gd name="connsiteY23" fmla="*/ 1462888 h 3708253"/>
              <a:gd name="connsiteX24" fmla="*/ 1666926 w 2381323"/>
              <a:gd name="connsiteY24" fmla="*/ 1292785 h 3708253"/>
              <a:gd name="connsiteX25" fmla="*/ 1474152 w 2381323"/>
              <a:gd name="connsiteY25" fmla="*/ 1020620 h 3708253"/>
              <a:gd name="connsiteX26" fmla="*/ 1315398 w 2381323"/>
              <a:gd name="connsiteY26" fmla="*/ 725774 h 3708253"/>
              <a:gd name="connsiteX27" fmla="*/ 1099944 w 2381323"/>
              <a:gd name="connsiteY27" fmla="*/ 442268 h 3708253"/>
              <a:gd name="connsiteX28" fmla="*/ 884491 w 2381323"/>
              <a:gd name="connsiteY28" fmla="*/ 215464 h 3708253"/>
              <a:gd name="connsiteX29" fmla="*/ 612340 w 2381323"/>
              <a:gd name="connsiteY29" fmla="*/ 90721 h 3708253"/>
              <a:gd name="connsiteX30" fmla="*/ 306170 w 2381323"/>
              <a:gd name="connsiteY30" fmla="*/ 22680 h 3708253"/>
              <a:gd name="connsiteX31" fmla="*/ 170094 w 2381323"/>
              <a:gd name="connsiteY31" fmla="*/ 22680 h 3708253"/>
              <a:gd name="connsiteX32" fmla="*/ 45358 w 2381323"/>
              <a:gd name="connsiteY32" fmla="*/ 0 h 3708253"/>
              <a:gd name="connsiteX33" fmla="*/ 45358 w 2381323"/>
              <a:gd name="connsiteY33" fmla="*/ 0 h 3708253"/>
              <a:gd name="connsiteX34" fmla="*/ 45358 w 2381323"/>
              <a:gd name="connsiteY34" fmla="*/ 0 h 3708253"/>
              <a:gd name="connsiteX35" fmla="*/ 45358 w 2381323"/>
              <a:gd name="connsiteY35" fmla="*/ 0 h 3708253"/>
              <a:gd name="connsiteX36" fmla="*/ 45358 w 2381323"/>
              <a:gd name="connsiteY36" fmla="*/ 0 h 3708253"/>
              <a:gd name="connsiteX37" fmla="*/ 0 w 2381323"/>
              <a:gd name="connsiteY37" fmla="*/ 1202063 h 370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81323" h="3708253">
                <a:moveTo>
                  <a:pt x="0" y="1202063"/>
                </a:moveTo>
                <a:lnTo>
                  <a:pt x="249472" y="1258764"/>
                </a:lnTo>
                <a:lnTo>
                  <a:pt x="521623" y="1440208"/>
                </a:lnTo>
                <a:lnTo>
                  <a:pt x="623680" y="1610311"/>
                </a:lnTo>
                <a:lnTo>
                  <a:pt x="771095" y="1939178"/>
                </a:lnTo>
                <a:lnTo>
                  <a:pt x="771095" y="2131962"/>
                </a:lnTo>
                <a:lnTo>
                  <a:pt x="771095" y="2324745"/>
                </a:lnTo>
                <a:lnTo>
                  <a:pt x="771095" y="2630931"/>
                </a:lnTo>
                <a:lnTo>
                  <a:pt x="771095" y="2846396"/>
                </a:lnTo>
                <a:lnTo>
                  <a:pt x="771095" y="3175262"/>
                </a:lnTo>
                <a:lnTo>
                  <a:pt x="861812" y="3458768"/>
                </a:lnTo>
                <a:lnTo>
                  <a:pt x="975208" y="3640211"/>
                </a:lnTo>
                <a:lnTo>
                  <a:pt x="1122624" y="3708253"/>
                </a:lnTo>
                <a:lnTo>
                  <a:pt x="1122624" y="3708253"/>
                </a:lnTo>
                <a:lnTo>
                  <a:pt x="1621568" y="3526809"/>
                </a:lnTo>
                <a:lnTo>
                  <a:pt x="1882379" y="3447428"/>
                </a:lnTo>
                <a:lnTo>
                  <a:pt x="1882379" y="3129901"/>
                </a:lnTo>
                <a:lnTo>
                  <a:pt x="1927738" y="2880416"/>
                </a:lnTo>
                <a:lnTo>
                  <a:pt x="2120512" y="2687633"/>
                </a:lnTo>
                <a:lnTo>
                  <a:pt x="2290606" y="2449488"/>
                </a:lnTo>
                <a:lnTo>
                  <a:pt x="2381323" y="2086601"/>
                </a:lnTo>
                <a:lnTo>
                  <a:pt x="2369984" y="1893817"/>
                </a:lnTo>
                <a:lnTo>
                  <a:pt x="2256587" y="1678353"/>
                </a:lnTo>
                <a:lnTo>
                  <a:pt x="1995776" y="1462888"/>
                </a:lnTo>
                <a:lnTo>
                  <a:pt x="1666926" y="1292785"/>
                </a:lnTo>
                <a:lnTo>
                  <a:pt x="1474152" y="1020620"/>
                </a:lnTo>
                <a:lnTo>
                  <a:pt x="1315398" y="725774"/>
                </a:lnTo>
                <a:lnTo>
                  <a:pt x="1099944" y="442268"/>
                </a:lnTo>
                <a:lnTo>
                  <a:pt x="884491" y="215464"/>
                </a:lnTo>
                <a:lnTo>
                  <a:pt x="612340" y="90721"/>
                </a:lnTo>
                <a:lnTo>
                  <a:pt x="306170" y="22680"/>
                </a:lnTo>
                <a:lnTo>
                  <a:pt x="170094" y="22680"/>
                </a:lnTo>
                <a:lnTo>
                  <a:pt x="45358" y="0"/>
                </a:lnTo>
                <a:lnTo>
                  <a:pt x="45358" y="0"/>
                </a:lnTo>
                <a:lnTo>
                  <a:pt x="45358" y="0"/>
                </a:lnTo>
                <a:lnTo>
                  <a:pt x="45358" y="0"/>
                </a:lnTo>
                <a:lnTo>
                  <a:pt x="45358" y="0"/>
                </a:lnTo>
                <a:lnTo>
                  <a:pt x="0" y="1202063"/>
                </a:lnTo>
                <a:close/>
              </a:path>
            </a:pathLst>
          </a:custGeom>
          <a:solidFill>
            <a:srgbClr val="953735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06325" y="3241862"/>
            <a:ext cx="11679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2500’</a:t>
            </a:r>
          </a:p>
        </p:txBody>
      </p:sp>
      <p:sp>
        <p:nvSpPr>
          <p:cNvPr id="16" name="Freeform 15"/>
          <p:cNvSpPr/>
          <p:nvPr/>
        </p:nvSpPr>
        <p:spPr>
          <a:xfrm>
            <a:off x="3599154" y="1"/>
            <a:ext cx="4161646" cy="2268045"/>
          </a:xfrm>
          <a:custGeom>
            <a:avLst/>
            <a:gdLst>
              <a:gd name="connsiteX0" fmla="*/ 0 w 4161646"/>
              <a:gd name="connsiteY0" fmla="*/ 635053 h 2268045"/>
              <a:gd name="connsiteX1" fmla="*/ 385547 w 4161646"/>
              <a:gd name="connsiteY1" fmla="*/ 669073 h 2268045"/>
              <a:gd name="connsiteX2" fmla="*/ 793774 w 4161646"/>
              <a:gd name="connsiteY2" fmla="*/ 827836 h 2268045"/>
              <a:gd name="connsiteX3" fmla="*/ 1167982 w 4161646"/>
              <a:gd name="connsiteY3" fmla="*/ 1009280 h 2268045"/>
              <a:gd name="connsiteX4" fmla="*/ 1485492 w 4161646"/>
              <a:gd name="connsiteY4" fmla="*/ 1213404 h 2268045"/>
              <a:gd name="connsiteX5" fmla="*/ 1803002 w 4161646"/>
              <a:gd name="connsiteY5" fmla="*/ 1440208 h 2268045"/>
              <a:gd name="connsiteX6" fmla="*/ 1995776 w 4161646"/>
              <a:gd name="connsiteY6" fmla="*/ 1621652 h 2268045"/>
              <a:gd name="connsiteX7" fmla="*/ 2211229 w 4161646"/>
              <a:gd name="connsiteY7" fmla="*/ 1825776 h 2268045"/>
              <a:gd name="connsiteX8" fmla="*/ 2438022 w 4161646"/>
              <a:gd name="connsiteY8" fmla="*/ 2029900 h 2268045"/>
              <a:gd name="connsiteX9" fmla="*/ 2585437 w 4161646"/>
              <a:gd name="connsiteY9" fmla="*/ 2154642 h 2268045"/>
              <a:gd name="connsiteX10" fmla="*/ 2789550 w 4161646"/>
              <a:gd name="connsiteY10" fmla="*/ 2234024 h 2268045"/>
              <a:gd name="connsiteX11" fmla="*/ 3186438 w 4161646"/>
              <a:gd name="connsiteY11" fmla="*/ 2188663 h 2268045"/>
              <a:gd name="connsiteX12" fmla="*/ 3526627 w 4161646"/>
              <a:gd name="connsiteY12" fmla="*/ 2200003 h 2268045"/>
              <a:gd name="connsiteX13" fmla="*/ 3651363 w 4161646"/>
              <a:gd name="connsiteY13" fmla="*/ 2268045 h 2268045"/>
              <a:gd name="connsiteX14" fmla="*/ 3787438 w 4161646"/>
              <a:gd name="connsiteY14" fmla="*/ 2222684 h 2268045"/>
              <a:gd name="connsiteX15" fmla="*/ 4059590 w 4161646"/>
              <a:gd name="connsiteY15" fmla="*/ 1735054 h 2268045"/>
              <a:gd name="connsiteX16" fmla="*/ 4161646 w 4161646"/>
              <a:gd name="connsiteY16" fmla="*/ 1553611 h 2268045"/>
              <a:gd name="connsiteX17" fmla="*/ 4116288 w 4161646"/>
              <a:gd name="connsiteY17" fmla="*/ 1304126 h 2268045"/>
              <a:gd name="connsiteX18" fmla="*/ 3968873 w 4161646"/>
              <a:gd name="connsiteY18" fmla="*/ 1009280 h 2268045"/>
              <a:gd name="connsiteX19" fmla="*/ 3878156 w 4161646"/>
              <a:gd name="connsiteY19" fmla="*/ 793816 h 2268045"/>
              <a:gd name="connsiteX20" fmla="*/ 3798778 w 4161646"/>
              <a:gd name="connsiteY20" fmla="*/ 498970 h 2268045"/>
              <a:gd name="connsiteX21" fmla="*/ 3719401 w 4161646"/>
              <a:gd name="connsiteY21" fmla="*/ 158763 h 2268045"/>
              <a:gd name="connsiteX22" fmla="*/ 3719401 w 4161646"/>
              <a:gd name="connsiteY22" fmla="*/ 0 h 2268045"/>
              <a:gd name="connsiteX23" fmla="*/ 0 w 4161646"/>
              <a:gd name="connsiteY23" fmla="*/ 0 h 2268045"/>
              <a:gd name="connsiteX24" fmla="*/ 0 w 4161646"/>
              <a:gd name="connsiteY24" fmla="*/ 635053 h 226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161646" h="2268045">
                <a:moveTo>
                  <a:pt x="0" y="635053"/>
                </a:moveTo>
                <a:lnTo>
                  <a:pt x="385547" y="669073"/>
                </a:lnTo>
                <a:lnTo>
                  <a:pt x="793774" y="827836"/>
                </a:lnTo>
                <a:lnTo>
                  <a:pt x="1167982" y="1009280"/>
                </a:lnTo>
                <a:lnTo>
                  <a:pt x="1485492" y="1213404"/>
                </a:lnTo>
                <a:lnTo>
                  <a:pt x="1803002" y="1440208"/>
                </a:lnTo>
                <a:lnTo>
                  <a:pt x="1995776" y="1621652"/>
                </a:lnTo>
                <a:lnTo>
                  <a:pt x="2211229" y="1825776"/>
                </a:lnTo>
                <a:lnTo>
                  <a:pt x="2438022" y="2029900"/>
                </a:lnTo>
                <a:lnTo>
                  <a:pt x="2585437" y="2154642"/>
                </a:lnTo>
                <a:lnTo>
                  <a:pt x="2789550" y="2234024"/>
                </a:lnTo>
                <a:lnTo>
                  <a:pt x="3186438" y="2188663"/>
                </a:lnTo>
                <a:lnTo>
                  <a:pt x="3526627" y="2200003"/>
                </a:lnTo>
                <a:lnTo>
                  <a:pt x="3651363" y="2268045"/>
                </a:lnTo>
                <a:lnTo>
                  <a:pt x="3787438" y="2222684"/>
                </a:lnTo>
                <a:lnTo>
                  <a:pt x="4059590" y="1735054"/>
                </a:lnTo>
                <a:lnTo>
                  <a:pt x="4161646" y="1553611"/>
                </a:lnTo>
                <a:lnTo>
                  <a:pt x="4116288" y="1304126"/>
                </a:lnTo>
                <a:lnTo>
                  <a:pt x="3968873" y="1009280"/>
                </a:lnTo>
                <a:lnTo>
                  <a:pt x="3878156" y="793816"/>
                </a:lnTo>
                <a:lnTo>
                  <a:pt x="3798778" y="498970"/>
                </a:lnTo>
                <a:lnTo>
                  <a:pt x="3719401" y="158763"/>
                </a:lnTo>
                <a:lnTo>
                  <a:pt x="3719401" y="0"/>
                </a:lnTo>
                <a:lnTo>
                  <a:pt x="0" y="0"/>
                </a:lnTo>
                <a:lnTo>
                  <a:pt x="0" y="635053"/>
                </a:lnTo>
                <a:close/>
              </a:path>
            </a:pathLst>
          </a:custGeom>
          <a:solidFill>
            <a:srgbClr val="953735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26707" y="722885"/>
            <a:ext cx="11679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2600’</a:t>
            </a:r>
          </a:p>
        </p:txBody>
      </p:sp>
      <p:sp>
        <p:nvSpPr>
          <p:cNvPr id="18" name="Freeform 17"/>
          <p:cNvSpPr/>
          <p:nvPr/>
        </p:nvSpPr>
        <p:spPr>
          <a:xfrm>
            <a:off x="6955686" y="4161863"/>
            <a:ext cx="1632908" cy="2687633"/>
          </a:xfrm>
          <a:custGeom>
            <a:avLst/>
            <a:gdLst>
              <a:gd name="connsiteX0" fmla="*/ 1632908 w 1632908"/>
              <a:gd name="connsiteY0" fmla="*/ 79381 h 2687633"/>
              <a:gd name="connsiteX1" fmla="*/ 1179323 w 1632908"/>
              <a:gd name="connsiteY1" fmla="*/ 34021 h 2687633"/>
              <a:gd name="connsiteX2" fmla="*/ 895832 w 1632908"/>
              <a:gd name="connsiteY2" fmla="*/ 0 h 2687633"/>
              <a:gd name="connsiteX3" fmla="*/ 657699 w 1632908"/>
              <a:gd name="connsiteY3" fmla="*/ 0 h 2687633"/>
              <a:gd name="connsiteX4" fmla="*/ 521624 w 1632908"/>
              <a:gd name="connsiteY4" fmla="*/ 124742 h 2687633"/>
              <a:gd name="connsiteX5" fmla="*/ 396888 w 1632908"/>
              <a:gd name="connsiteY5" fmla="*/ 430928 h 2687633"/>
              <a:gd name="connsiteX6" fmla="*/ 362869 w 1632908"/>
              <a:gd name="connsiteY6" fmla="*/ 680413 h 2687633"/>
              <a:gd name="connsiteX7" fmla="*/ 362869 w 1632908"/>
              <a:gd name="connsiteY7" fmla="*/ 884537 h 2687633"/>
              <a:gd name="connsiteX8" fmla="*/ 215453 w 1632908"/>
              <a:gd name="connsiteY8" fmla="*/ 1247424 h 2687633"/>
              <a:gd name="connsiteX9" fmla="*/ 79378 w 1632908"/>
              <a:gd name="connsiteY9" fmla="*/ 1587631 h 2687633"/>
              <a:gd name="connsiteX10" fmla="*/ 0 w 1632908"/>
              <a:gd name="connsiteY10" fmla="*/ 1757735 h 2687633"/>
              <a:gd name="connsiteX11" fmla="*/ 45359 w 1632908"/>
              <a:gd name="connsiteY11" fmla="*/ 2018560 h 2687633"/>
              <a:gd name="connsiteX12" fmla="*/ 192774 w 1632908"/>
              <a:gd name="connsiteY12" fmla="*/ 2370107 h 2687633"/>
              <a:gd name="connsiteX13" fmla="*/ 362869 w 1632908"/>
              <a:gd name="connsiteY13" fmla="*/ 2574231 h 2687633"/>
              <a:gd name="connsiteX14" fmla="*/ 453586 w 1632908"/>
              <a:gd name="connsiteY14" fmla="*/ 2687633 h 2687633"/>
              <a:gd name="connsiteX15" fmla="*/ 1610229 w 1632908"/>
              <a:gd name="connsiteY15" fmla="*/ 2676293 h 2687633"/>
              <a:gd name="connsiteX16" fmla="*/ 1632908 w 1632908"/>
              <a:gd name="connsiteY16" fmla="*/ 79381 h 268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32908" h="2687633">
                <a:moveTo>
                  <a:pt x="1632908" y="79381"/>
                </a:moveTo>
                <a:lnTo>
                  <a:pt x="1179323" y="34021"/>
                </a:lnTo>
                <a:lnTo>
                  <a:pt x="895832" y="0"/>
                </a:lnTo>
                <a:lnTo>
                  <a:pt x="657699" y="0"/>
                </a:lnTo>
                <a:lnTo>
                  <a:pt x="521624" y="124742"/>
                </a:lnTo>
                <a:lnTo>
                  <a:pt x="396888" y="430928"/>
                </a:lnTo>
                <a:lnTo>
                  <a:pt x="362869" y="680413"/>
                </a:lnTo>
                <a:lnTo>
                  <a:pt x="362869" y="884537"/>
                </a:lnTo>
                <a:lnTo>
                  <a:pt x="215453" y="1247424"/>
                </a:lnTo>
                <a:lnTo>
                  <a:pt x="79378" y="1587631"/>
                </a:lnTo>
                <a:lnTo>
                  <a:pt x="0" y="1757735"/>
                </a:lnTo>
                <a:lnTo>
                  <a:pt x="45359" y="2018560"/>
                </a:lnTo>
                <a:lnTo>
                  <a:pt x="192774" y="2370107"/>
                </a:lnTo>
                <a:lnTo>
                  <a:pt x="362869" y="2574231"/>
                </a:lnTo>
                <a:lnTo>
                  <a:pt x="453586" y="2687633"/>
                </a:lnTo>
                <a:lnTo>
                  <a:pt x="1610229" y="2676293"/>
                </a:lnTo>
                <a:cubicBezTo>
                  <a:pt x="1614009" y="1810656"/>
                  <a:pt x="1617788" y="945018"/>
                  <a:pt x="1632908" y="79381"/>
                </a:cubicBezTo>
                <a:close/>
              </a:path>
            </a:pathLst>
          </a:custGeom>
          <a:solidFill>
            <a:srgbClr val="953735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11863" y="5561630"/>
            <a:ext cx="11679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2500’</a:t>
            </a:r>
          </a:p>
        </p:txBody>
      </p:sp>
      <p:sp>
        <p:nvSpPr>
          <p:cNvPr id="20" name="Freeform 19"/>
          <p:cNvSpPr/>
          <p:nvPr/>
        </p:nvSpPr>
        <p:spPr>
          <a:xfrm>
            <a:off x="7874197" y="1"/>
            <a:ext cx="691718" cy="3821655"/>
          </a:xfrm>
          <a:custGeom>
            <a:avLst/>
            <a:gdLst>
              <a:gd name="connsiteX0" fmla="*/ 113396 w 691718"/>
              <a:gd name="connsiteY0" fmla="*/ 0 h 3821655"/>
              <a:gd name="connsiteX1" fmla="*/ 147415 w 691718"/>
              <a:gd name="connsiteY1" fmla="*/ 362887 h 3821655"/>
              <a:gd name="connsiteX2" fmla="*/ 215453 w 691718"/>
              <a:gd name="connsiteY2" fmla="*/ 578351 h 3821655"/>
              <a:gd name="connsiteX3" fmla="*/ 340189 w 691718"/>
              <a:gd name="connsiteY3" fmla="*/ 918558 h 3821655"/>
              <a:gd name="connsiteX4" fmla="*/ 419566 w 691718"/>
              <a:gd name="connsiteY4" fmla="*/ 1145363 h 3821655"/>
              <a:gd name="connsiteX5" fmla="*/ 453585 w 691718"/>
              <a:gd name="connsiteY5" fmla="*/ 1383507 h 3821655"/>
              <a:gd name="connsiteX6" fmla="*/ 430906 w 691718"/>
              <a:gd name="connsiteY6" fmla="*/ 1598971 h 3821655"/>
              <a:gd name="connsiteX7" fmla="*/ 272151 w 691718"/>
              <a:gd name="connsiteY7" fmla="*/ 2052580 h 3821655"/>
              <a:gd name="connsiteX8" fmla="*/ 113396 w 691718"/>
              <a:gd name="connsiteY8" fmla="*/ 2336086 h 3821655"/>
              <a:gd name="connsiteX9" fmla="*/ 90717 w 691718"/>
              <a:gd name="connsiteY9" fmla="*/ 2619592 h 3821655"/>
              <a:gd name="connsiteX10" fmla="*/ 56698 w 691718"/>
              <a:gd name="connsiteY10" fmla="*/ 2959798 h 3821655"/>
              <a:gd name="connsiteX11" fmla="*/ 11340 w 691718"/>
              <a:gd name="connsiteY11" fmla="*/ 3220623 h 3821655"/>
              <a:gd name="connsiteX12" fmla="*/ 0 w 691718"/>
              <a:gd name="connsiteY12" fmla="*/ 3538150 h 3821655"/>
              <a:gd name="connsiteX13" fmla="*/ 79377 w 691718"/>
              <a:gd name="connsiteY13" fmla="*/ 3651552 h 3821655"/>
              <a:gd name="connsiteX14" fmla="*/ 192774 w 691718"/>
              <a:gd name="connsiteY14" fmla="*/ 3730933 h 3821655"/>
              <a:gd name="connsiteX15" fmla="*/ 306170 w 691718"/>
              <a:gd name="connsiteY15" fmla="*/ 3742274 h 3821655"/>
              <a:gd name="connsiteX16" fmla="*/ 476265 w 691718"/>
              <a:gd name="connsiteY16" fmla="*/ 3764954 h 3821655"/>
              <a:gd name="connsiteX17" fmla="*/ 589661 w 691718"/>
              <a:gd name="connsiteY17" fmla="*/ 3810315 h 3821655"/>
              <a:gd name="connsiteX18" fmla="*/ 691718 w 691718"/>
              <a:gd name="connsiteY18" fmla="*/ 3821655 h 3821655"/>
              <a:gd name="connsiteX19" fmla="*/ 680378 w 691718"/>
              <a:gd name="connsiteY19" fmla="*/ 11340 h 3821655"/>
              <a:gd name="connsiteX20" fmla="*/ 113396 w 691718"/>
              <a:gd name="connsiteY20" fmla="*/ 0 h 382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1718" h="3821655">
                <a:moveTo>
                  <a:pt x="113396" y="0"/>
                </a:moveTo>
                <a:lnTo>
                  <a:pt x="147415" y="362887"/>
                </a:lnTo>
                <a:lnTo>
                  <a:pt x="215453" y="578351"/>
                </a:lnTo>
                <a:lnTo>
                  <a:pt x="340189" y="918558"/>
                </a:lnTo>
                <a:lnTo>
                  <a:pt x="419566" y="1145363"/>
                </a:lnTo>
                <a:lnTo>
                  <a:pt x="453585" y="1383507"/>
                </a:lnTo>
                <a:lnTo>
                  <a:pt x="430906" y="1598971"/>
                </a:lnTo>
                <a:lnTo>
                  <a:pt x="272151" y="2052580"/>
                </a:lnTo>
                <a:lnTo>
                  <a:pt x="113396" y="2336086"/>
                </a:lnTo>
                <a:lnTo>
                  <a:pt x="90717" y="2619592"/>
                </a:lnTo>
                <a:lnTo>
                  <a:pt x="56698" y="2959798"/>
                </a:lnTo>
                <a:lnTo>
                  <a:pt x="11340" y="3220623"/>
                </a:lnTo>
                <a:lnTo>
                  <a:pt x="0" y="3538150"/>
                </a:lnTo>
                <a:lnTo>
                  <a:pt x="79377" y="3651552"/>
                </a:lnTo>
                <a:lnTo>
                  <a:pt x="192774" y="3730933"/>
                </a:lnTo>
                <a:lnTo>
                  <a:pt x="306170" y="3742274"/>
                </a:lnTo>
                <a:lnTo>
                  <a:pt x="476265" y="3764954"/>
                </a:lnTo>
                <a:lnTo>
                  <a:pt x="589661" y="3810315"/>
                </a:lnTo>
                <a:lnTo>
                  <a:pt x="691718" y="3821655"/>
                </a:lnTo>
                <a:lnTo>
                  <a:pt x="680378" y="11340"/>
                </a:lnTo>
                <a:lnTo>
                  <a:pt x="113396" y="0"/>
                </a:lnTo>
                <a:close/>
              </a:path>
            </a:pathLst>
          </a:custGeom>
          <a:solidFill>
            <a:srgbClr val="953735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5400000">
            <a:off x="7679333" y="2677524"/>
            <a:ext cx="11679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2700’</a:t>
            </a:r>
          </a:p>
        </p:txBody>
      </p:sp>
      <p:sp>
        <p:nvSpPr>
          <p:cNvPr id="23" name="Freeform 22"/>
          <p:cNvSpPr/>
          <p:nvPr/>
        </p:nvSpPr>
        <p:spPr>
          <a:xfrm>
            <a:off x="6365158" y="2320094"/>
            <a:ext cx="910263" cy="2871608"/>
          </a:xfrm>
          <a:custGeom>
            <a:avLst/>
            <a:gdLst>
              <a:gd name="connsiteX0" fmla="*/ 443114 w 910263"/>
              <a:gd name="connsiteY0" fmla="*/ 4652 h 2871608"/>
              <a:gd name="connsiteX1" fmla="*/ 737945 w 910263"/>
              <a:gd name="connsiteY1" fmla="*/ 61353 h 2871608"/>
              <a:gd name="connsiteX2" fmla="*/ 862681 w 910263"/>
              <a:gd name="connsiteY2" fmla="*/ 208776 h 2871608"/>
              <a:gd name="connsiteX3" fmla="*/ 908039 w 910263"/>
              <a:gd name="connsiteY3" fmla="*/ 435580 h 2871608"/>
              <a:gd name="connsiteX4" fmla="*/ 896699 w 910263"/>
              <a:gd name="connsiteY4" fmla="*/ 809808 h 2871608"/>
              <a:gd name="connsiteX5" fmla="*/ 840001 w 910263"/>
              <a:gd name="connsiteY5" fmla="*/ 1127334 h 2871608"/>
              <a:gd name="connsiteX6" fmla="*/ 703926 w 910263"/>
              <a:gd name="connsiteY6" fmla="*/ 1399499 h 2871608"/>
              <a:gd name="connsiteX7" fmla="*/ 624548 w 910263"/>
              <a:gd name="connsiteY7" fmla="*/ 1626304 h 2871608"/>
              <a:gd name="connsiteX8" fmla="*/ 533831 w 910263"/>
              <a:gd name="connsiteY8" fmla="*/ 1864448 h 2871608"/>
              <a:gd name="connsiteX9" fmla="*/ 477133 w 910263"/>
              <a:gd name="connsiteY9" fmla="*/ 2102593 h 2871608"/>
              <a:gd name="connsiteX10" fmla="*/ 375076 w 910263"/>
              <a:gd name="connsiteY10" fmla="*/ 2476820 h 2871608"/>
              <a:gd name="connsiteX11" fmla="*/ 307038 w 910263"/>
              <a:gd name="connsiteY11" fmla="*/ 2692285 h 2871608"/>
              <a:gd name="connsiteX12" fmla="*/ 261680 w 910263"/>
              <a:gd name="connsiteY12" fmla="*/ 2851048 h 2871608"/>
              <a:gd name="connsiteX13" fmla="*/ 114264 w 910263"/>
              <a:gd name="connsiteY13" fmla="*/ 2851048 h 2871608"/>
              <a:gd name="connsiteX14" fmla="*/ 34887 w 910263"/>
              <a:gd name="connsiteY14" fmla="*/ 2680944 h 2871608"/>
              <a:gd name="connsiteX15" fmla="*/ 12208 w 910263"/>
              <a:gd name="connsiteY15" fmla="*/ 2465480 h 2871608"/>
              <a:gd name="connsiteX16" fmla="*/ 868 w 910263"/>
              <a:gd name="connsiteY16" fmla="*/ 2340738 h 2871608"/>
              <a:gd name="connsiteX17" fmla="*/ 34887 w 910263"/>
              <a:gd name="connsiteY17" fmla="*/ 2079913 h 2871608"/>
              <a:gd name="connsiteX18" fmla="*/ 91585 w 910263"/>
              <a:gd name="connsiteY18" fmla="*/ 1853108 h 2871608"/>
              <a:gd name="connsiteX19" fmla="*/ 170963 w 910263"/>
              <a:gd name="connsiteY19" fmla="*/ 1592283 h 2871608"/>
              <a:gd name="connsiteX20" fmla="*/ 250340 w 910263"/>
              <a:gd name="connsiteY20" fmla="*/ 1354138 h 2871608"/>
              <a:gd name="connsiteX21" fmla="*/ 250340 w 910263"/>
              <a:gd name="connsiteY21" fmla="*/ 1252076 h 2871608"/>
              <a:gd name="connsiteX22" fmla="*/ 273019 w 910263"/>
              <a:gd name="connsiteY22" fmla="*/ 957231 h 2871608"/>
              <a:gd name="connsiteX23" fmla="*/ 182302 w 910263"/>
              <a:gd name="connsiteY23" fmla="*/ 798467 h 2871608"/>
              <a:gd name="connsiteX24" fmla="*/ 125604 w 910263"/>
              <a:gd name="connsiteY24" fmla="*/ 651044 h 2871608"/>
              <a:gd name="connsiteX25" fmla="*/ 125604 w 910263"/>
              <a:gd name="connsiteY25" fmla="*/ 480941 h 2871608"/>
              <a:gd name="connsiteX26" fmla="*/ 102925 w 910263"/>
              <a:gd name="connsiteY26" fmla="*/ 208776 h 2871608"/>
              <a:gd name="connsiteX27" fmla="*/ 125604 w 910263"/>
              <a:gd name="connsiteY27" fmla="*/ 118054 h 2871608"/>
              <a:gd name="connsiteX28" fmla="*/ 204982 w 910263"/>
              <a:gd name="connsiteY28" fmla="*/ 27332 h 2871608"/>
              <a:gd name="connsiteX29" fmla="*/ 341057 w 910263"/>
              <a:gd name="connsiteY29" fmla="*/ 4652 h 2871608"/>
              <a:gd name="connsiteX30" fmla="*/ 443114 w 910263"/>
              <a:gd name="connsiteY30" fmla="*/ 4652 h 287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10263" h="2871608">
                <a:moveTo>
                  <a:pt x="443114" y="4652"/>
                </a:moveTo>
                <a:cubicBezTo>
                  <a:pt x="509262" y="14102"/>
                  <a:pt x="668017" y="27332"/>
                  <a:pt x="737945" y="61353"/>
                </a:cubicBezTo>
                <a:cubicBezTo>
                  <a:pt x="807873" y="95374"/>
                  <a:pt x="834332" y="146405"/>
                  <a:pt x="862681" y="208776"/>
                </a:cubicBezTo>
                <a:cubicBezTo>
                  <a:pt x="891030" y="271147"/>
                  <a:pt x="902369" y="335408"/>
                  <a:pt x="908039" y="435580"/>
                </a:cubicBezTo>
                <a:cubicBezTo>
                  <a:pt x="913709" y="535752"/>
                  <a:pt x="908039" y="694516"/>
                  <a:pt x="896699" y="809808"/>
                </a:cubicBezTo>
                <a:cubicBezTo>
                  <a:pt x="885359" y="925100"/>
                  <a:pt x="872130" y="1029052"/>
                  <a:pt x="840001" y="1127334"/>
                </a:cubicBezTo>
                <a:cubicBezTo>
                  <a:pt x="807872" y="1225616"/>
                  <a:pt x="739835" y="1316337"/>
                  <a:pt x="703926" y="1399499"/>
                </a:cubicBezTo>
                <a:cubicBezTo>
                  <a:pt x="668017" y="1482661"/>
                  <a:pt x="652897" y="1548813"/>
                  <a:pt x="624548" y="1626304"/>
                </a:cubicBezTo>
                <a:cubicBezTo>
                  <a:pt x="596199" y="1703795"/>
                  <a:pt x="558400" y="1785067"/>
                  <a:pt x="533831" y="1864448"/>
                </a:cubicBezTo>
                <a:cubicBezTo>
                  <a:pt x="509262" y="1943830"/>
                  <a:pt x="503592" y="2000531"/>
                  <a:pt x="477133" y="2102593"/>
                </a:cubicBezTo>
                <a:cubicBezTo>
                  <a:pt x="450674" y="2204655"/>
                  <a:pt x="403425" y="2378538"/>
                  <a:pt x="375076" y="2476820"/>
                </a:cubicBezTo>
                <a:cubicBezTo>
                  <a:pt x="346727" y="2575102"/>
                  <a:pt x="325937" y="2629914"/>
                  <a:pt x="307038" y="2692285"/>
                </a:cubicBezTo>
                <a:cubicBezTo>
                  <a:pt x="288139" y="2754656"/>
                  <a:pt x="293809" y="2824587"/>
                  <a:pt x="261680" y="2851048"/>
                </a:cubicBezTo>
                <a:cubicBezTo>
                  <a:pt x="229551" y="2877509"/>
                  <a:pt x="152063" y="2879399"/>
                  <a:pt x="114264" y="2851048"/>
                </a:cubicBezTo>
                <a:cubicBezTo>
                  <a:pt x="76465" y="2822697"/>
                  <a:pt x="51896" y="2745205"/>
                  <a:pt x="34887" y="2680944"/>
                </a:cubicBezTo>
                <a:cubicBezTo>
                  <a:pt x="17878" y="2616683"/>
                  <a:pt x="17878" y="2522181"/>
                  <a:pt x="12208" y="2465480"/>
                </a:cubicBezTo>
                <a:cubicBezTo>
                  <a:pt x="6538" y="2408779"/>
                  <a:pt x="-2912" y="2404999"/>
                  <a:pt x="868" y="2340738"/>
                </a:cubicBezTo>
                <a:cubicBezTo>
                  <a:pt x="4648" y="2276477"/>
                  <a:pt x="19767" y="2161185"/>
                  <a:pt x="34887" y="2079913"/>
                </a:cubicBezTo>
                <a:cubicBezTo>
                  <a:pt x="50007" y="1998641"/>
                  <a:pt x="68906" y="1934380"/>
                  <a:pt x="91585" y="1853108"/>
                </a:cubicBezTo>
                <a:cubicBezTo>
                  <a:pt x="114264" y="1771836"/>
                  <a:pt x="144504" y="1675445"/>
                  <a:pt x="170963" y="1592283"/>
                </a:cubicBezTo>
                <a:cubicBezTo>
                  <a:pt x="197422" y="1509121"/>
                  <a:pt x="237110" y="1410839"/>
                  <a:pt x="250340" y="1354138"/>
                </a:cubicBezTo>
                <a:cubicBezTo>
                  <a:pt x="263569" y="1297437"/>
                  <a:pt x="246560" y="1318227"/>
                  <a:pt x="250340" y="1252076"/>
                </a:cubicBezTo>
                <a:cubicBezTo>
                  <a:pt x="254120" y="1185925"/>
                  <a:pt x="284359" y="1032833"/>
                  <a:pt x="273019" y="957231"/>
                </a:cubicBezTo>
                <a:cubicBezTo>
                  <a:pt x="261679" y="881629"/>
                  <a:pt x="206871" y="849498"/>
                  <a:pt x="182302" y="798467"/>
                </a:cubicBezTo>
                <a:cubicBezTo>
                  <a:pt x="157733" y="747436"/>
                  <a:pt x="135054" y="703965"/>
                  <a:pt x="125604" y="651044"/>
                </a:cubicBezTo>
                <a:cubicBezTo>
                  <a:pt x="116154" y="598123"/>
                  <a:pt x="129384" y="554652"/>
                  <a:pt x="125604" y="480941"/>
                </a:cubicBezTo>
                <a:cubicBezTo>
                  <a:pt x="121824" y="407230"/>
                  <a:pt x="102925" y="269257"/>
                  <a:pt x="102925" y="208776"/>
                </a:cubicBezTo>
                <a:cubicBezTo>
                  <a:pt x="102925" y="148295"/>
                  <a:pt x="108594" y="148295"/>
                  <a:pt x="125604" y="118054"/>
                </a:cubicBezTo>
                <a:cubicBezTo>
                  <a:pt x="142613" y="87813"/>
                  <a:pt x="169073" y="46232"/>
                  <a:pt x="204982" y="27332"/>
                </a:cubicBezTo>
                <a:cubicBezTo>
                  <a:pt x="240891" y="8432"/>
                  <a:pt x="295699" y="6542"/>
                  <a:pt x="341057" y="4652"/>
                </a:cubicBezTo>
                <a:cubicBezTo>
                  <a:pt x="386415" y="2762"/>
                  <a:pt x="376966" y="-4798"/>
                  <a:pt x="443114" y="4652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311921" y="2616697"/>
            <a:ext cx="1167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2300’</a:t>
            </a:r>
          </a:p>
        </p:txBody>
      </p:sp>
    </p:spTree>
    <p:extLst>
      <p:ext uri="{BB962C8B-B14F-4D97-AF65-F5344CB8AC3E}">
        <p14:creationId xmlns:p14="http://schemas.microsoft.com/office/powerpoint/2010/main" val="58692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_zpsf9d0d0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5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_zpsd88eada9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3168" y="1166842"/>
            <a:ext cx="103656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“As the mountains surround Jerusalem, so the Lord surrounds his people, from this time forth and forevermore.” </a:t>
            </a:r>
          </a:p>
          <a:p>
            <a:pPr algn="ctr"/>
            <a:endParaRPr lang="en-US" sz="4800" i="1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  <a:p>
            <a:pPr algn="ctr"/>
            <a:r>
              <a:rPr lang="en-US" sz="4800" i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Psalm 125:2</a:t>
            </a:r>
          </a:p>
        </p:txBody>
      </p:sp>
    </p:spTree>
    <p:extLst>
      <p:ext uri="{BB962C8B-B14F-4D97-AF65-F5344CB8AC3E}">
        <p14:creationId xmlns:p14="http://schemas.microsoft.com/office/powerpoint/2010/main" val="100408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7907" y="2459504"/>
            <a:ext cx="76161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Jerusalem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(Time of Solomon)</a:t>
            </a:r>
          </a:p>
        </p:txBody>
      </p:sp>
    </p:spTree>
    <p:extLst>
      <p:ext uri="{BB962C8B-B14F-4D97-AF65-F5344CB8AC3E}">
        <p14:creationId xmlns:p14="http://schemas.microsoft.com/office/powerpoint/2010/main" val="21035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75" y="-617902"/>
            <a:ext cx="5486399" cy="776835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387777" y="2728210"/>
            <a:ext cx="3634152" cy="3696036"/>
          </a:xfrm>
          <a:custGeom>
            <a:avLst/>
            <a:gdLst>
              <a:gd name="connsiteX0" fmla="*/ 0 w 3537679"/>
              <a:gd name="connsiteY0" fmla="*/ 0 h 3612629"/>
              <a:gd name="connsiteX1" fmla="*/ 749508 w 3537679"/>
              <a:gd name="connsiteY1" fmla="*/ 284813 h 3612629"/>
              <a:gd name="connsiteX2" fmla="*/ 779489 w 3537679"/>
              <a:gd name="connsiteY2" fmla="*/ 1079292 h 3612629"/>
              <a:gd name="connsiteX3" fmla="*/ 554636 w 3537679"/>
              <a:gd name="connsiteY3" fmla="*/ 1693888 h 3612629"/>
              <a:gd name="connsiteX4" fmla="*/ 509666 w 3537679"/>
              <a:gd name="connsiteY4" fmla="*/ 2548328 h 3612629"/>
              <a:gd name="connsiteX5" fmla="*/ 689548 w 3537679"/>
              <a:gd name="connsiteY5" fmla="*/ 3222885 h 3612629"/>
              <a:gd name="connsiteX6" fmla="*/ 1424066 w 3537679"/>
              <a:gd name="connsiteY6" fmla="*/ 3522688 h 3612629"/>
              <a:gd name="connsiteX7" fmla="*/ 2398426 w 3537679"/>
              <a:gd name="connsiteY7" fmla="*/ 3417757 h 3612629"/>
              <a:gd name="connsiteX8" fmla="*/ 3207895 w 3537679"/>
              <a:gd name="connsiteY8" fmla="*/ 3447738 h 3612629"/>
              <a:gd name="connsiteX9" fmla="*/ 3537679 w 3537679"/>
              <a:gd name="connsiteY9" fmla="*/ 3612629 h 361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7679" h="3612629">
                <a:moveTo>
                  <a:pt x="0" y="0"/>
                </a:moveTo>
                <a:cubicBezTo>
                  <a:pt x="309796" y="52465"/>
                  <a:pt x="619593" y="104931"/>
                  <a:pt x="749508" y="284813"/>
                </a:cubicBezTo>
                <a:cubicBezTo>
                  <a:pt x="879423" y="464695"/>
                  <a:pt x="811968" y="844446"/>
                  <a:pt x="779489" y="1079292"/>
                </a:cubicBezTo>
                <a:cubicBezTo>
                  <a:pt x="747010" y="1314138"/>
                  <a:pt x="599606" y="1449049"/>
                  <a:pt x="554636" y="1693888"/>
                </a:cubicBezTo>
                <a:cubicBezTo>
                  <a:pt x="509666" y="1938727"/>
                  <a:pt x="487181" y="2293495"/>
                  <a:pt x="509666" y="2548328"/>
                </a:cubicBezTo>
                <a:cubicBezTo>
                  <a:pt x="532151" y="2803161"/>
                  <a:pt x="537148" y="3060492"/>
                  <a:pt x="689548" y="3222885"/>
                </a:cubicBezTo>
                <a:cubicBezTo>
                  <a:pt x="841948" y="3385278"/>
                  <a:pt x="1139253" y="3490209"/>
                  <a:pt x="1424066" y="3522688"/>
                </a:cubicBezTo>
                <a:cubicBezTo>
                  <a:pt x="1708879" y="3555167"/>
                  <a:pt x="2101121" y="3430249"/>
                  <a:pt x="2398426" y="3417757"/>
                </a:cubicBezTo>
                <a:cubicBezTo>
                  <a:pt x="2695731" y="3405265"/>
                  <a:pt x="3018020" y="3415259"/>
                  <a:pt x="3207895" y="3447738"/>
                </a:cubicBezTo>
                <a:cubicBezTo>
                  <a:pt x="3397771" y="3480217"/>
                  <a:pt x="3537679" y="3612629"/>
                  <a:pt x="3537679" y="3612629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021929" y="-449705"/>
            <a:ext cx="1241278" cy="7405141"/>
          </a:xfrm>
          <a:custGeom>
            <a:avLst/>
            <a:gdLst>
              <a:gd name="connsiteX0" fmla="*/ 997809 w 1241278"/>
              <a:gd name="connsiteY0" fmla="*/ 0 h 7405141"/>
              <a:gd name="connsiteX1" fmla="*/ 997809 w 1241278"/>
              <a:gd name="connsiteY1" fmla="*/ 539646 h 7405141"/>
              <a:gd name="connsiteX2" fmla="*/ 1072760 w 1241278"/>
              <a:gd name="connsiteY2" fmla="*/ 989351 h 7405141"/>
              <a:gd name="connsiteX3" fmla="*/ 1177691 w 1241278"/>
              <a:gd name="connsiteY3" fmla="*/ 1364105 h 7405141"/>
              <a:gd name="connsiteX4" fmla="*/ 1237651 w 1241278"/>
              <a:gd name="connsiteY4" fmla="*/ 1648918 h 7405141"/>
              <a:gd name="connsiteX5" fmla="*/ 1072760 w 1241278"/>
              <a:gd name="connsiteY5" fmla="*/ 1918741 h 7405141"/>
              <a:gd name="connsiteX6" fmla="*/ 892878 w 1241278"/>
              <a:gd name="connsiteY6" fmla="*/ 2188564 h 7405141"/>
              <a:gd name="connsiteX7" fmla="*/ 757966 w 1241278"/>
              <a:gd name="connsiteY7" fmla="*/ 2503357 h 7405141"/>
              <a:gd name="connsiteX8" fmla="*/ 802937 w 1241278"/>
              <a:gd name="connsiteY8" fmla="*/ 2848131 h 7405141"/>
              <a:gd name="connsiteX9" fmla="*/ 967828 w 1241278"/>
              <a:gd name="connsiteY9" fmla="*/ 3267856 h 7405141"/>
              <a:gd name="connsiteX10" fmla="*/ 1042779 w 1241278"/>
              <a:gd name="connsiteY10" fmla="*/ 3612630 h 7405141"/>
              <a:gd name="connsiteX11" fmla="*/ 1042779 w 1241278"/>
              <a:gd name="connsiteY11" fmla="*/ 3927423 h 7405141"/>
              <a:gd name="connsiteX12" fmla="*/ 862897 w 1241278"/>
              <a:gd name="connsiteY12" fmla="*/ 4212236 h 7405141"/>
              <a:gd name="connsiteX13" fmla="*/ 668025 w 1241278"/>
              <a:gd name="connsiteY13" fmla="*/ 4482059 h 7405141"/>
              <a:gd name="connsiteX14" fmla="*/ 533114 w 1241278"/>
              <a:gd name="connsiteY14" fmla="*/ 4676931 h 7405141"/>
              <a:gd name="connsiteX15" fmla="*/ 458163 w 1241278"/>
              <a:gd name="connsiteY15" fmla="*/ 5051685 h 7405141"/>
              <a:gd name="connsiteX16" fmla="*/ 458163 w 1241278"/>
              <a:gd name="connsiteY16" fmla="*/ 5441430 h 7405141"/>
              <a:gd name="connsiteX17" fmla="*/ 368222 w 1241278"/>
              <a:gd name="connsiteY17" fmla="*/ 5786203 h 7405141"/>
              <a:gd name="connsiteX18" fmla="*/ 248301 w 1241278"/>
              <a:gd name="connsiteY18" fmla="*/ 6130977 h 7405141"/>
              <a:gd name="connsiteX19" fmla="*/ 83409 w 1241278"/>
              <a:gd name="connsiteY19" fmla="*/ 6445771 h 7405141"/>
              <a:gd name="connsiteX20" fmla="*/ 8458 w 1241278"/>
              <a:gd name="connsiteY20" fmla="*/ 6745574 h 7405141"/>
              <a:gd name="connsiteX21" fmla="*/ 8458 w 1241278"/>
              <a:gd name="connsiteY21" fmla="*/ 6955436 h 7405141"/>
              <a:gd name="connsiteX22" fmla="*/ 68419 w 1241278"/>
              <a:gd name="connsiteY22" fmla="*/ 7195279 h 7405141"/>
              <a:gd name="connsiteX23" fmla="*/ 173350 w 1241278"/>
              <a:gd name="connsiteY23" fmla="*/ 7405141 h 740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41278" h="7405141">
                <a:moveTo>
                  <a:pt x="997809" y="0"/>
                </a:moveTo>
                <a:cubicBezTo>
                  <a:pt x="991563" y="187377"/>
                  <a:pt x="985317" y="374754"/>
                  <a:pt x="997809" y="539646"/>
                </a:cubicBezTo>
                <a:cubicBezTo>
                  <a:pt x="1010301" y="704538"/>
                  <a:pt x="1042780" y="851941"/>
                  <a:pt x="1072760" y="989351"/>
                </a:cubicBezTo>
                <a:cubicBezTo>
                  <a:pt x="1102740" y="1126761"/>
                  <a:pt x="1150209" y="1254177"/>
                  <a:pt x="1177691" y="1364105"/>
                </a:cubicBezTo>
                <a:cubicBezTo>
                  <a:pt x="1205173" y="1474033"/>
                  <a:pt x="1255139" y="1556479"/>
                  <a:pt x="1237651" y="1648918"/>
                </a:cubicBezTo>
                <a:cubicBezTo>
                  <a:pt x="1220163" y="1741357"/>
                  <a:pt x="1130222" y="1828800"/>
                  <a:pt x="1072760" y="1918741"/>
                </a:cubicBezTo>
                <a:cubicBezTo>
                  <a:pt x="1015298" y="2008682"/>
                  <a:pt x="945344" y="2091128"/>
                  <a:pt x="892878" y="2188564"/>
                </a:cubicBezTo>
                <a:cubicBezTo>
                  <a:pt x="840412" y="2286000"/>
                  <a:pt x="772956" y="2393429"/>
                  <a:pt x="757966" y="2503357"/>
                </a:cubicBezTo>
                <a:cubicBezTo>
                  <a:pt x="742976" y="2613285"/>
                  <a:pt x="767960" y="2720715"/>
                  <a:pt x="802937" y="2848131"/>
                </a:cubicBezTo>
                <a:cubicBezTo>
                  <a:pt x="837914" y="2975548"/>
                  <a:pt x="927854" y="3140440"/>
                  <a:pt x="967828" y="3267856"/>
                </a:cubicBezTo>
                <a:cubicBezTo>
                  <a:pt x="1007802" y="3395272"/>
                  <a:pt x="1030287" y="3502702"/>
                  <a:pt x="1042779" y="3612630"/>
                </a:cubicBezTo>
                <a:cubicBezTo>
                  <a:pt x="1055271" y="3722558"/>
                  <a:pt x="1072759" y="3827489"/>
                  <a:pt x="1042779" y="3927423"/>
                </a:cubicBezTo>
                <a:cubicBezTo>
                  <a:pt x="1012799" y="4027357"/>
                  <a:pt x="925356" y="4119797"/>
                  <a:pt x="862897" y="4212236"/>
                </a:cubicBezTo>
                <a:cubicBezTo>
                  <a:pt x="800438" y="4304675"/>
                  <a:pt x="722989" y="4404610"/>
                  <a:pt x="668025" y="4482059"/>
                </a:cubicBezTo>
                <a:cubicBezTo>
                  <a:pt x="613061" y="4559508"/>
                  <a:pt x="568091" y="4581993"/>
                  <a:pt x="533114" y="4676931"/>
                </a:cubicBezTo>
                <a:cubicBezTo>
                  <a:pt x="498137" y="4771869"/>
                  <a:pt x="470655" y="4924269"/>
                  <a:pt x="458163" y="5051685"/>
                </a:cubicBezTo>
                <a:cubicBezTo>
                  <a:pt x="445671" y="5179102"/>
                  <a:pt x="473153" y="5319010"/>
                  <a:pt x="458163" y="5441430"/>
                </a:cubicBezTo>
                <a:cubicBezTo>
                  <a:pt x="443173" y="5563850"/>
                  <a:pt x="403199" y="5671279"/>
                  <a:pt x="368222" y="5786203"/>
                </a:cubicBezTo>
                <a:cubicBezTo>
                  <a:pt x="333245" y="5901127"/>
                  <a:pt x="295770" y="6021049"/>
                  <a:pt x="248301" y="6130977"/>
                </a:cubicBezTo>
                <a:cubicBezTo>
                  <a:pt x="200832" y="6240905"/>
                  <a:pt x="123383" y="6343338"/>
                  <a:pt x="83409" y="6445771"/>
                </a:cubicBezTo>
                <a:cubicBezTo>
                  <a:pt x="43435" y="6548204"/>
                  <a:pt x="20950" y="6660630"/>
                  <a:pt x="8458" y="6745574"/>
                </a:cubicBezTo>
                <a:cubicBezTo>
                  <a:pt x="-4034" y="6830518"/>
                  <a:pt x="-1536" y="6880485"/>
                  <a:pt x="8458" y="6955436"/>
                </a:cubicBezTo>
                <a:cubicBezTo>
                  <a:pt x="18451" y="7030387"/>
                  <a:pt x="40937" y="7120328"/>
                  <a:pt x="68419" y="7195279"/>
                </a:cubicBezTo>
                <a:cubicBezTo>
                  <a:pt x="95901" y="7270230"/>
                  <a:pt x="173350" y="7405141"/>
                  <a:pt x="173350" y="7405141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86793" y="329784"/>
            <a:ext cx="2263515" cy="5516380"/>
          </a:xfrm>
          <a:custGeom>
            <a:avLst/>
            <a:gdLst>
              <a:gd name="connsiteX0" fmla="*/ 0 w 2263515"/>
              <a:gd name="connsiteY0" fmla="*/ 0 h 5516380"/>
              <a:gd name="connsiteX1" fmla="*/ 224853 w 2263515"/>
              <a:gd name="connsiteY1" fmla="*/ 524655 h 5516380"/>
              <a:gd name="connsiteX2" fmla="*/ 419725 w 2263515"/>
              <a:gd name="connsiteY2" fmla="*/ 839449 h 5516380"/>
              <a:gd name="connsiteX3" fmla="*/ 704538 w 2263515"/>
              <a:gd name="connsiteY3" fmla="*/ 1184223 h 5516380"/>
              <a:gd name="connsiteX4" fmla="*/ 1109273 w 2263515"/>
              <a:gd name="connsiteY4" fmla="*/ 1768839 h 5516380"/>
              <a:gd name="connsiteX5" fmla="*/ 1394086 w 2263515"/>
              <a:gd name="connsiteY5" fmla="*/ 2143593 h 5516380"/>
              <a:gd name="connsiteX6" fmla="*/ 1528997 w 2263515"/>
              <a:gd name="connsiteY6" fmla="*/ 2593298 h 5516380"/>
              <a:gd name="connsiteX7" fmla="*/ 1633928 w 2263515"/>
              <a:gd name="connsiteY7" fmla="*/ 3013023 h 5516380"/>
              <a:gd name="connsiteX8" fmla="*/ 1633928 w 2263515"/>
              <a:gd name="connsiteY8" fmla="*/ 3462727 h 5516380"/>
              <a:gd name="connsiteX9" fmla="*/ 1558977 w 2263515"/>
              <a:gd name="connsiteY9" fmla="*/ 3777521 h 5516380"/>
              <a:gd name="connsiteX10" fmla="*/ 1484027 w 2263515"/>
              <a:gd name="connsiteY10" fmla="*/ 4107305 h 5516380"/>
              <a:gd name="connsiteX11" fmla="*/ 1454046 w 2263515"/>
              <a:gd name="connsiteY11" fmla="*/ 4661941 h 5516380"/>
              <a:gd name="connsiteX12" fmla="*/ 1588958 w 2263515"/>
              <a:gd name="connsiteY12" fmla="*/ 5141626 h 5516380"/>
              <a:gd name="connsiteX13" fmla="*/ 1888761 w 2263515"/>
              <a:gd name="connsiteY13" fmla="*/ 5351488 h 5516380"/>
              <a:gd name="connsiteX14" fmla="*/ 2188564 w 2263515"/>
              <a:gd name="connsiteY14" fmla="*/ 5471409 h 5516380"/>
              <a:gd name="connsiteX15" fmla="*/ 2263515 w 2263515"/>
              <a:gd name="connsiteY15" fmla="*/ 5516380 h 551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3515" h="5516380">
                <a:moveTo>
                  <a:pt x="0" y="0"/>
                </a:moveTo>
                <a:cubicBezTo>
                  <a:pt x="77449" y="192373"/>
                  <a:pt x="154899" y="384747"/>
                  <a:pt x="224853" y="524655"/>
                </a:cubicBezTo>
                <a:cubicBezTo>
                  <a:pt x="294807" y="664563"/>
                  <a:pt x="339778" y="729521"/>
                  <a:pt x="419725" y="839449"/>
                </a:cubicBezTo>
                <a:cubicBezTo>
                  <a:pt x="499673" y="949377"/>
                  <a:pt x="589613" y="1029325"/>
                  <a:pt x="704538" y="1184223"/>
                </a:cubicBezTo>
                <a:cubicBezTo>
                  <a:pt x="819463" y="1339121"/>
                  <a:pt x="994348" y="1608944"/>
                  <a:pt x="1109273" y="1768839"/>
                </a:cubicBezTo>
                <a:cubicBezTo>
                  <a:pt x="1224198" y="1928734"/>
                  <a:pt x="1324132" y="2006183"/>
                  <a:pt x="1394086" y="2143593"/>
                </a:cubicBezTo>
                <a:cubicBezTo>
                  <a:pt x="1464040" y="2281003"/>
                  <a:pt x="1489023" y="2448393"/>
                  <a:pt x="1528997" y="2593298"/>
                </a:cubicBezTo>
                <a:cubicBezTo>
                  <a:pt x="1568971" y="2738203"/>
                  <a:pt x="1616440" y="2868118"/>
                  <a:pt x="1633928" y="3013023"/>
                </a:cubicBezTo>
                <a:cubicBezTo>
                  <a:pt x="1651417" y="3157928"/>
                  <a:pt x="1646420" y="3335311"/>
                  <a:pt x="1633928" y="3462727"/>
                </a:cubicBezTo>
                <a:cubicBezTo>
                  <a:pt x="1621436" y="3590143"/>
                  <a:pt x="1583960" y="3670091"/>
                  <a:pt x="1558977" y="3777521"/>
                </a:cubicBezTo>
                <a:cubicBezTo>
                  <a:pt x="1533994" y="3884951"/>
                  <a:pt x="1501515" y="3959902"/>
                  <a:pt x="1484027" y="4107305"/>
                </a:cubicBezTo>
                <a:cubicBezTo>
                  <a:pt x="1466539" y="4254708"/>
                  <a:pt x="1436558" y="4489554"/>
                  <a:pt x="1454046" y="4661941"/>
                </a:cubicBezTo>
                <a:cubicBezTo>
                  <a:pt x="1471535" y="4834328"/>
                  <a:pt x="1516506" y="5026702"/>
                  <a:pt x="1588958" y="5141626"/>
                </a:cubicBezTo>
                <a:cubicBezTo>
                  <a:pt x="1661410" y="5256550"/>
                  <a:pt x="1788827" y="5296524"/>
                  <a:pt x="1888761" y="5351488"/>
                </a:cubicBezTo>
                <a:cubicBezTo>
                  <a:pt x="1988695" y="5406452"/>
                  <a:pt x="2126105" y="5443927"/>
                  <a:pt x="2188564" y="5471409"/>
                </a:cubicBezTo>
                <a:cubicBezTo>
                  <a:pt x="2251023" y="5498891"/>
                  <a:pt x="2263515" y="5516380"/>
                  <a:pt x="2263515" y="5516380"/>
                </a:cubicBezTo>
              </a:path>
            </a:pathLst>
          </a:custGeom>
          <a:noFill/>
          <a:ln w="762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568996" y="2155063"/>
            <a:ext cx="1063386" cy="3293275"/>
          </a:xfrm>
          <a:custGeom>
            <a:avLst/>
            <a:gdLst>
              <a:gd name="connsiteX0" fmla="*/ 66266 w 1063386"/>
              <a:gd name="connsiteY0" fmla="*/ 377122 h 3293275"/>
              <a:gd name="connsiteX1" fmla="*/ 66266 w 1063386"/>
              <a:gd name="connsiteY1" fmla="*/ 166106 h 3293275"/>
              <a:gd name="connsiteX2" fmla="*/ 441404 w 1063386"/>
              <a:gd name="connsiteY2" fmla="*/ 25429 h 3293275"/>
              <a:gd name="connsiteX3" fmla="*/ 863435 w 1063386"/>
              <a:gd name="connsiteY3" fmla="*/ 25429 h 3293275"/>
              <a:gd name="connsiteX4" fmla="*/ 1004112 w 1063386"/>
              <a:gd name="connsiteY4" fmla="*/ 283337 h 3293275"/>
              <a:gd name="connsiteX5" fmla="*/ 1051004 w 1063386"/>
              <a:gd name="connsiteY5" fmla="*/ 799152 h 3293275"/>
              <a:gd name="connsiteX6" fmla="*/ 1051004 w 1063386"/>
              <a:gd name="connsiteY6" fmla="*/ 1268075 h 3293275"/>
              <a:gd name="connsiteX7" fmla="*/ 910327 w 1063386"/>
              <a:gd name="connsiteY7" fmla="*/ 1690106 h 3293275"/>
              <a:gd name="connsiteX8" fmla="*/ 769650 w 1063386"/>
              <a:gd name="connsiteY8" fmla="*/ 2229368 h 3293275"/>
              <a:gd name="connsiteX9" fmla="*/ 675866 w 1063386"/>
              <a:gd name="connsiteY9" fmla="*/ 2721737 h 3293275"/>
              <a:gd name="connsiteX10" fmla="*/ 605527 w 1063386"/>
              <a:gd name="connsiteY10" fmla="*/ 3167214 h 3293275"/>
              <a:gd name="connsiteX11" fmla="*/ 253835 w 1063386"/>
              <a:gd name="connsiteY11" fmla="*/ 3284445 h 3293275"/>
              <a:gd name="connsiteX12" fmla="*/ 19373 w 1063386"/>
              <a:gd name="connsiteY12" fmla="*/ 2979645 h 3293275"/>
              <a:gd name="connsiteX13" fmla="*/ 42819 w 1063386"/>
              <a:gd name="connsiteY13" fmla="*/ 2370045 h 3293275"/>
              <a:gd name="connsiteX14" fmla="*/ 277281 w 1063386"/>
              <a:gd name="connsiteY14" fmla="*/ 1783891 h 3293275"/>
              <a:gd name="connsiteX15" fmla="*/ 277281 w 1063386"/>
              <a:gd name="connsiteY15" fmla="*/ 1244629 h 3293275"/>
              <a:gd name="connsiteX16" fmla="*/ 160050 w 1063386"/>
              <a:gd name="connsiteY16" fmla="*/ 869491 h 3293275"/>
              <a:gd name="connsiteX17" fmla="*/ 113158 w 1063386"/>
              <a:gd name="connsiteY17" fmla="*/ 470906 h 3293275"/>
              <a:gd name="connsiteX18" fmla="*/ 66266 w 1063386"/>
              <a:gd name="connsiteY18" fmla="*/ 377122 h 3293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63386" h="3293275">
                <a:moveTo>
                  <a:pt x="66266" y="377122"/>
                </a:moveTo>
                <a:cubicBezTo>
                  <a:pt x="58451" y="326322"/>
                  <a:pt x="3743" y="224721"/>
                  <a:pt x="66266" y="166106"/>
                </a:cubicBezTo>
                <a:cubicBezTo>
                  <a:pt x="128789" y="107491"/>
                  <a:pt x="308543" y="48875"/>
                  <a:pt x="441404" y="25429"/>
                </a:cubicBezTo>
                <a:cubicBezTo>
                  <a:pt x="574265" y="1983"/>
                  <a:pt x="769650" y="-17556"/>
                  <a:pt x="863435" y="25429"/>
                </a:cubicBezTo>
                <a:cubicBezTo>
                  <a:pt x="957220" y="68414"/>
                  <a:pt x="972851" y="154383"/>
                  <a:pt x="1004112" y="283337"/>
                </a:cubicBezTo>
                <a:cubicBezTo>
                  <a:pt x="1035373" y="412291"/>
                  <a:pt x="1043189" y="635029"/>
                  <a:pt x="1051004" y="799152"/>
                </a:cubicBezTo>
                <a:cubicBezTo>
                  <a:pt x="1058819" y="963275"/>
                  <a:pt x="1074450" y="1119583"/>
                  <a:pt x="1051004" y="1268075"/>
                </a:cubicBezTo>
                <a:cubicBezTo>
                  <a:pt x="1027558" y="1416567"/>
                  <a:pt x="957219" y="1529891"/>
                  <a:pt x="910327" y="1690106"/>
                </a:cubicBezTo>
                <a:cubicBezTo>
                  <a:pt x="863435" y="1850321"/>
                  <a:pt x="808727" y="2057430"/>
                  <a:pt x="769650" y="2229368"/>
                </a:cubicBezTo>
                <a:cubicBezTo>
                  <a:pt x="730573" y="2401306"/>
                  <a:pt x="703220" y="2565429"/>
                  <a:pt x="675866" y="2721737"/>
                </a:cubicBezTo>
                <a:cubicBezTo>
                  <a:pt x="648512" y="2878045"/>
                  <a:pt x="675865" y="3073429"/>
                  <a:pt x="605527" y="3167214"/>
                </a:cubicBezTo>
                <a:cubicBezTo>
                  <a:pt x="535189" y="3260999"/>
                  <a:pt x="351527" y="3315706"/>
                  <a:pt x="253835" y="3284445"/>
                </a:cubicBezTo>
                <a:cubicBezTo>
                  <a:pt x="156143" y="3253184"/>
                  <a:pt x="54542" y="3132045"/>
                  <a:pt x="19373" y="2979645"/>
                </a:cubicBezTo>
                <a:cubicBezTo>
                  <a:pt x="-15796" y="2827245"/>
                  <a:pt x="-166" y="2569337"/>
                  <a:pt x="42819" y="2370045"/>
                </a:cubicBezTo>
                <a:cubicBezTo>
                  <a:pt x="85804" y="2170753"/>
                  <a:pt x="238204" y="1971460"/>
                  <a:pt x="277281" y="1783891"/>
                </a:cubicBezTo>
                <a:cubicBezTo>
                  <a:pt x="316358" y="1596322"/>
                  <a:pt x="296819" y="1397029"/>
                  <a:pt x="277281" y="1244629"/>
                </a:cubicBezTo>
                <a:cubicBezTo>
                  <a:pt x="257743" y="1092229"/>
                  <a:pt x="187404" y="998445"/>
                  <a:pt x="160050" y="869491"/>
                </a:cubicBezTo>
                <a:cubicBezTo>
                  <a:pt x="132696" y="740537"/>
                  <a:pt x="124881" y="556875"/>
                  <a:pt x="113158" y="470906"/>
                </a:cubicBezTo>
                <a:cubicBezTo>
                  <a:pt x="101435" y="384937"/>
                  <a:pt x="74081" y="427922"/>
                  <a:pt x="66266" y="377122"/>
                </a:cubicBezTo>
                <a:close/>
              </a:path>
            </a:pathLst>
          </a:custGeom>
          <a:solidFill>
            <a:srgbClr val="002060">
              <a:alpha val="7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5094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1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0980" y="2459504"/>
            <a:ext cx="64700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2 Chronicles 3:1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Genesis 22:2</a:t>
            </a:r>
          </a:p>
        </p:txBody>
      </p:sp>
    </p:spTree>
    <p:extLst>
      <p:ext uri="{BB962C8B-B14F-4D97-AF65-F5344CB8AC3E}">
        <p14:creationId xmlns:p14="http://schemas.microsoft.com/office/powerpoint/2010/main" val="151946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7340" y="2459504"/>
            <a:ext cx="77973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Jerusalem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(Time </a:t>
            </a:r>
            <a:r>
              <a:rPr lang="en-US" sz="6000" b="1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of Hezekiah)</a:t>
            </a:r>
            <a:endParaRPr lang="en-US" sz="6000" b="1" dirty="0">
              <a:solidFill>
                <a:schemeClr val="bg1"/>
              </a:solidFill>
              <a:latin typeface="Georgia" charset="0"/>
              <a:ea typeface="Georgia" charset="0"/>
              <a:cs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6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75" y="-617902"/>
            <a:ext cx="5486399" cy="776835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564680" y="3819545"/>
            <a:ext cx="777888" cy="1684415"/>
          </a:xfrm>
          <a:custGeom>
            <a:avLst/>
            <a:gdLst>
              <a:gd name="connsiteX0" fmla="*/ 330795 w 777888"/>
              <a:gd name="connsiteY0" fmla="*/ 107878 h 1684415"/>
              <a:gd name="connsiteX1" fmla="*/ 495687 w 777888"/>
              <a:gd name="connsiteY1" fmla="*/ 2947 h 1684415"/>
              <a:gd name="connsiteX2" fmla="*/ 750520 w 777888"/>
              <a:gd name="connsiteY2" fmla="*/ 62907 h 1684415"/>
              <a:gd name="connsiteX3" fmla="*/ 750520 w 777888"/>
              <a:gd name="connsiteY3" fmla="*/ 392691 h 1684415"/>
              <a:gd name="connsiteX4" fmla="*/ 570638 w 777888"/>
              <a:gd name="connsiteY4" fmla="*/ 737465 h 1684415"/>
              <a:gd name="connsiteX5" fmla="*/ 555648 w 777888"/>
              <a:gd name="connsiteY5" fmla="*/ 1217150 h 1684415"/>
              <a:gd name="connsiteX6" fmla="*/ 495687 w 777888"/>
              <a:gd name="connsiteY6" fmla="*/ 1561924 h 1684415"/>
              <a:gd name="connsiteX7" fmla="*/ 315805 w 777888"/>
              <a:gd name="connsiteY7" fmla="*/ 1666855 h 1684415"/>
              <a:gd name="connsiteX8" fmla="*/ 60972 w 777888"/>
              <a:gd name="connsiteY8" fmla="*/ 1232140 h 1684415"/>
              <a:gd name="connsiteX9" fmla="*/ 1012 w 777888"/>
              <a:gd name="connsiteY9" fmla="*/ 887366 h 1684415"/>
              <a:gd name="connsiteX10" fmla="*/ 90953 w 777888"/>
              <a:gd name="connsiteY10" fmla="*/ 617544 h 1684415"/>
              <a:gd name="connsiteX11" fmla="*/ 255845 w 777888"/>
              <a:gd name="connsiteY11" fmla="*/ 347721 h 1684415"/>
              <a:gd name="connsiteX12" fmla="*/ 330795 w 777888"/>
              <a:gd name="connsiteY12" fmla="*/ 107878 h 168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7888" h="1684415">
                <a:moveTo>
                  <a:pt x="330795" y="107878"/>
                </a:moveTo>
                <a:cubicBezTo>
                  <a:pt x="370769" y="50416"/>
                  <a:pt x="425733" y="10442"/>
                  <a:pt x="495687" y="2947"/>
                </a:cubicBezTo>
                <a:cubicBezTo>
                  <a:pt x="565641" y="-4548"/>
                  <a:pt x="708048" y="-2050"/>
                  <a:pt x="750520" y="62907"/>
                </a:cubicBezTo>
                <a:cubicBezTo>
                  <a:pt x="792992" y="127864"/>
                  <a:pt x="780500" y="280265"/>
                  <a:pt x="750520" y="392691"/>
                </a:cubicBezTo>
                <a:cubicBezTo>
                  <a:pt x="720540" y="505117"/>
                  <a:pt x="603117" y="600055"/>
                  <a:pt x="570638" y="737465"/>
                </a:cubicBezTo>
                <a:cubicBezTo>
                  <a:pt x="538159" y="874875"/>
                  <a:pt x="568140" y="1079740"/>
                  <a:pt x="555648" y="1217150"/>
                </a:cubicBezTo>
                <a:cubicBezTo>
                  <a:pt x="543156" y="1354560"/>
                  <a:pt x="535661" y="1486973"/>
                  <a:pt x="495687" y="1561924"/>
                </a:cubicBezTo>
                <a:cubicBezTo>
                  <a:pt x="455713" y="1636875"/>
                  <a:pt x="388258" y="1721819"/>
                  <a:pt x="315805" y="1666855"/>
                </a:cubicBezTo>
                <a:cubicBezTo>
                  <a:pt x="243352" y="1611891"/>
                  <a:pt x="113437" y="1362055"/>
                  <a:pt x="60972" y="1232140"/>
                </a:cubicBezTo>
                <a:cubicBezTo>
                  <a:pt x="8506" y="1102225"/>
                  <a:pt x="-3985" y="989799"/>
                  <a:pt x="1012" y="887366"/>
                </a:cubicBezTo>
                <a:cubicBezTo>
                  <a:pt x="6009" y="784933"/>
                  <a:pt x="48481" y="707485"/>
                  <a:pt x="90953" y="617544"/>
                </a:cubicBezTo>
                <a:cubicBezTo>
                  <a:pt x="133425" y="527603"/>
                  <a:pt x="218370" y="437662"/>
                  <a:pt x="255845" y="347721"/>
                </a:cubicBezTo>
                <a:cubicBezTo>
                  <a:pt x="293320" y="257780"/>
                  <a:pt x="290821" y="165340"/>
                  <a:pt x="330795" y="107878"/>
                </a:cubicBezTo>
                <a:close/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548625" y="2157741"/>
            <a:ext cx="1082405" cy="3344688"/>
          </a:xfrm>
          <a:custGeom>
            <a:avLst/>
            <a:gdLst>
              <a:gd name="connsiteX0" fmla="*/ 107008 w 1082405"/>
              <a:gd name="connsiteY0" fmla="*/ 330626 h 3344688"/>
              <a:gd name="connsiteX1" fmla="*/ 166968 w 1082405"/>
              <a:gd name="connsiteY1" fmla="*/ 75793 h 3344688"/>
              <a:gd name="connsiteX2" fmla="*/ 436791 w 1082405"/>
              <a:gd name="connsiteY2" fmla="*/ 15833 h 3344688"/>
              <a:gd name="connsiteX3" fmla="*/ 811545 w 1082405"/>
              <a:gd name="connsiteY3" fmla="*/ 15833 h 3344688"/>
              <a:gd name="connsiteX4" fmla="*/ 976437 w 1082405"/>
              <a:gd name="connsiteY4" fmla="*/ 195715 h 3344688"/>
              <a:gd name="connsiteX5" fmla="*/ 1036398 w 1082405"/>
              <a:gd name="connsiteY5" fmla="*/ 615439 h 3344688"/>
              <a:gd name="connsiteX6" fmla="*/ 1081368 w 1082405"/>
              <a:gd name="connsiteY6" fmla="*/ 990193 h 3344688"/>
              <a:gd name="connsiteX7" fmla="*/ 991427 w 1082405"/>
              <a:gd name="connsiteY7" fmla="*/ 1424908 h 3344688"/>
              <a:gd name="connsiteX8" fmla="*/ 841526 w 1082405"/>
              <a:gd name="connsiteY8" fmla="*/ 1799662 h 3344688"/>
              <a:gd name="connsiteX9" fmla="*/ 706614 w 1082405"/>
              <a:gd name="connsiteY9" fmla="*/ 2174416 h 3344688"/>
              <a:gd name="connsiteX10" fmla="*/ 586693 w 1082405"/>
              <a:gd name="connsiteY10" fmla="*/ 2474220 h 3344688"/>
              <a:gd name="connsiteX11" fmla="*/ 586693 w 1082405"/>
              <a:gd name="connsiteY11" fmla="*/ 2804003 h 3344688"/>
              <a:gd name="connsiteX12" fmla="*/ 556713 w 1082405"/>
              <a:gd name="connsiteY12" fmla="*/ 3163767 h 3344688"/>
              <a:gd name="connsiteX13" fmla="*/ 436791 w 1082405"/>
              <a:gd name="connsiteY13" fmla="*/ 3343649 h 3344688"/>
              <a:gd name="connsiteX14" fmla="*/ 121998 w 1082405"/>
              <a:gd name="connsiteY14" fmla="*/ 3088816 h 3344688"/>
              <a:gd name="connsiteX15" fmla="*/ 17067 w 1082405"/>
              <a:gd name="connsiteY15" fmla="*/ 2759033 h 3344688"/>
              <a:gd name="connsiteX16" fmla="*/ 17067 w 1082405"/>
              <a:gd name="connsiteY16" fmla="*/ 2474220 h 3344688"/>
              <a:gd name="connsiteX17" fmla="*/ 181959 w 1082405"/>
              <a:gd name="connsiteY17" fmla="*/ 2099466 h 3344688"/>
              <a:gd name="connsiteX18" fmla="*/ 316870 w 1082405"/>
              <a:gd name="connsiteY18" fmla="*/ 1769682 h 3344688"/>
              <a:gd name="connsiteX19" fmla="*/ 346850 w 1082405"/>
              <a:gd name="connsiteY19" fmla="*/ 1319977 h 3344688"/>
              <a:gd name="connsiteX20" fmla="*/ 271900 w 1082405"/>
              <a:gd name="connsiteY20" fmla="*/ 885262 h 3344688"/>
              <a:gd name="connsiteX21" fmla="*/ 151978 w 1082405"/>
              <a:gd name="connsiteY21" fmla="*/ 465538 h 3344688"/>
              <a:gd name="connsiteX22" fmla="*/ 107008 w 1082405"/>
              <a:gd name="connsiteY22" fmla="*/ 330626 h 334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2405" h="3344688">
                <a:moveTo>
                  <a:pt x="107008" y="330626"/>
                </a:moveTo>
                <a:cubicBezTo>
                  <a:pt x="109506" y="265669"/>
                  <a:pt x="112004" y="128258"/>
                  <a:pt x="166968" y="75793"/>
                </a:cubicBezTo>
                <a:cubicBezTo>
                  <a:pt x="221932" y="23328"/>
                  <a:pt x="329362" y="25826"/>
                  <a:pt x="436791" y="15833"/>
                </a:cubicBezTo>
                <a:cubicBezTo>
                  <a:pt x="544221" y="5840"/>
                  <a:pt x="721604" y="-14147"/>
                  <a:pt x="811545" y="15833"/>
                </a:cubicBezTo>
                <a:cubicBezTo>
                  <a:pt x="901486" y="45813"/>
                  <a:pt x="938962" y="95781"/>
                  <a:pt x="976437" y="195715"/>
                </a:cubicBezTo>
                <a:cubicBezTo>
                  <a:pt x="1013913" y="295649"/>
                  <a:pt x="1018910" y="483026"/>
                  <a:pt x="1036398" y="615439"/>
                </a:cubicBezTo>
                <a:cubicBezTo>
                  <a:pt x="1053886" y="747852"/>
                  <a:pt x="1088863" y="855282"/>
                  <a:pt x="1081368" y="990193"/>
                </a:cubicBezTo>
                <a:cubicBezTo>
                  <a:pt x="1073873" y="1125104"/>
                  <a:pt x="1031401" y="1289997"/>
                  <a:pt x="991427" y="1424908"/>
                </a:cubicBezTo>
                <a:cubicBezTo>
                  <a:pt x="951453" y="1559820"/>
                  <a:pt x="888995" y="1674744"/>
                  <a:pt x="841526" y="1799662"/>
                </a:cubicBezTo>
                <a:cubicBezTo>
                  <a:pt x="794057" y="1924580"/>
                  <a:pt x="749086" y="2061990"/>
                  <a:pt x="706614" y="2174416"/>
                </a:cubicBezTo>
                <a:cubicBezTo>
                  <a:pt x="664142" y="2286842"/>
                  <a:pt x="606680" y="2369289"/>
                  <a:pt x="586693" y="2474220"/>
                </a:cubicBezTo>
                <a:cubicBezTo>
                  <a:pt x="566706" y="2579151"/>
                  <a:pt x="591690" y="2689079"/>
                  <a:pt x="586693" y="2804003"/>
                </a:cubicBezTo>
                <a:cubicBezTo>
                  <a:pt x="581696" y="2918928"/>
                  <a:pt x="581697" y="3073826"/>
                  <a:pt x="556713" y="3163767"/>
                </a:cubicBezTo>
                <a:cubicBezTo>
                  <a:pt x="531729" y="3253708"/>
                  <a:pt x="509243" y="3356141"/>
                  <a:pt x="436791" y="3343649"/>
                </a:cubicBezTo>
                <a:cubicBezTo>
                  <a:pt x="364339" y="3331157"/>
                  <a:pt x="191952" y="3186252"/>
                  <a:pt x="121998" y="3088816"/>
                </a:cubicBezTo>
                <a:cubicBezTo>
                  <a:pt x="52044" y="2991380"/>
                  <a:pt x="34556" y="2861466"/>
                  <a:pt x="17067" y="2759033"/>
                </a:cubicBezTo>
                <a:cubicBezTo>
                  <a:pt x="-422" y="2656600"/>
                  <a:pt x="-10415" y="2584148"/>
                  <a:pt x="17067" y="2474220"/>
                </a:cubicBezTo>
                <a:cubicBezTo>
                  <a:pt x="44549" y="2364292"/>
                  <a:pt x="131992" y="2216889"/>
                  <a:pt x="181959" y="2099466"/>
                </a:cubicBezTo>
                <a:cubicBezTo>
                  <a:pt x="231926" y="1982043"/>
                  <a:pt x="289388" y="1899597"/>
                  <a:pt x="316870" y="1769682"/>
                </a:cubicBezTo>
                <a:cubicBezTo>
                  <a:pt x="344352" y="1639767"/>
                  <a:pt x="354345" y="1467380"/>
                  <a:pt x="346850" y="1319977"/>
                </a:cubicBezTo>
                <a:cubicBezTo>
                  <a:pt x="339355" y="1172574"/>
                  <a:pt x="304379" y="1027668"/>
                  <a:pt x="271900" y="885262"/>
                </a:cubicBezTo>
                <a:cubicBezTo>
                  <a:pt x="239421" y="742856"/>
                  <a:pt x="181958" y="560476"/>
                  <a:pt x="151978" y="465538"/>
                </a:cubicBezTo>
                <a:cubicBezTo>
                  <a:pt x="121998" y="370600"/>
                  <a:pt x="104510" y="395583"/>
                  <a:pt x="107008" y="330626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305539" y="2150257"/>
            <a:ext cx="3314194" cy="3652624"/>
          </a:xfrm>
          <a:custGeom>
            <a:avLst/>
            <a:gdLst>
              <a:gd name="connsiteX0" fmla="*/ 161530 w 3314194"/>
              <a:gd name="connsiteY0" fmla="*/ 1072628 h 3652624"/>
              <a:gd name="connsiteX1" fmla="*/ 626225 w 3314194"/>
              <a:gd name="connsiteY1" fmla="*/ 1087618 h 3652624"/>
              <a:gd name="connsiteX2" fmla="*/ 896048 w 3314194"/>
              <a:gd name="connsiteY2" fmla="*/ 1117599 h 3652624"/>
              <a:gd name="connsiteX3" fmla="*/ 985989 w 3314194"/>
              <a:gd name="connsiteY3" fmla="*/ 1147579 h 3652624"/>
              <a:gd name="connsiteX4" fmla="*/ 1060940 w 3314194"/>
              <a:gd name="connsiteY4" fmla="*/ 1252510 h 3652624"/>
              <a:gd name="connsiteX5" fmla="*/ 1255812 w 3314194"/>
              <a:gd name="connsiteY5" fmla="*/ 1237520 h 3652624"/>
              <a:gd name="connsiteX6" fmla="*/ 1420704 w 3314194"/>
              <a:gd name="connsiteY6" fmla="*/ 1087618 h 3652624"/>
              <a:gd name="connsiteX7" fmla="*/ 1675536 w 3314194"/>
              <a:gd name="connsiteY7" fmla="*/ 982687 h 3652624"/>
              <a:gd name="connsiteX8" fmla="*/ 1960350 w 3314194"/>
              <a:gd name="connsiteY8" fmla="*/ 802805 h 3652624"/>
              <a:gd name="connsiteX9" fmla="*/ 2200192 w 3314194"/>
              <a:gd name="connsiteY9" fmla="*/ 727854 h 3652624"/>
              <a:gd name="connsiteX10" fmla="*/ 2380074 w 3314194"/>
              <a:gd name="connsiteY10" fmla="*/ 682884 h 3652624"/>
              <a:gd name="connsiteX11" fmla="*/ 2380074 w 3314194"/>
              <a:gd name="connsiteY11" fmla="*/ 338110 h 3652624"/>
              <a:gd name="connsiteX12" fmla="*/ 2425045 w 3314194"/>
              <a:gd name="connsiteY12" fmla="*/ 23317 h 3652624"/>
              <a:gd name="connsiteX13" fmla="*/ 2589936 w 3314194"/>
              <a:gd name="connsiteY13" fmla="*/ 23317 h 3652624"/>
              <a:gd name="connsiteX14" fmla="*/ 2904730 w 3314194"/>
              <a:gd name="connsiteY14" fmla="*/ 23317 h 3652624"/>
              <a:gd name="connsiteX15" fmla="*/ 3099602 w 3314194"/>
              <a:gd name="connsiteY15" fmla="*/ 23317 h 3652624"/>
              <a:gd name="connsiteX16" fmla="*/ 3219523 w 3314194"/>
              <a:gd name="connsiteY16" fmla="*/ 158228 h 3652624"/>
              <a:gd name="connsiteX17" fmla="*/ 3279484 w 3314194"/>
              <a:gd name="connsiteY17" fmla="*/ 503002 h 3652624"/>
              <a:gd name="connsiteX18" fmla="*/ 3279484 w 3314194"/>
              <a:gd name="connsiteY18" fmla="*/ 503002 h 3652624"/>
              <a:gd name="connsiteX19" fmla="*/ 3309464 w 3314194"/>
              <a:gd name="connsiteY19" fmla="*/ 817795 h 3652624"/>
              <a:gd name="connsiteX20" fmla="*/ 3309464 w 3314194"/>
              <a:gd name="connsiteY20" fmla="*/ 1057638 h 3652624"/>
              <a:gd name="connsiteX21" fmla="*/ 3264494 w 3314194"/>
              <a:gd name="connsiteY21" fmla="*/ 1357441 h 3652624"/>
              <a:gd name="connsiteX22" fmla="*/ 3114592 w 3314194"/>
              <a:gd name="connsiteY22" fmla="*/ 1717205 h 3652624"/>
              <a:gd name="connsiteX23" fmla="*/ 2979681 w 3314194"/>
              <a:gd name="connsiteY23" fmla="*/ 2046989 h 3652624"/>
              <a:gd name="connsiteX24" fmla="*/ 2859759 w 3314194"/>
              <a:gd name="connsiteY24" fmla="*/ 2361782 h 3652624"/>
              <a:gd name="connsiteX25" fmla="*/ 2814789 w 3314194"/>
              <a:gd name="connsiteY25" fmla="*/ 2646595 h 3652624"/>
              <a:gd name="connsiteX26" fmla="*/ 2814789 w 3314194"/>
              <a:gd name="connsiteY26" fmla="*/ 2946399 h 3652624"/>
              <a:gd name="connsiteX27" fmla="*/ 2724848 w 3314194"/>
              <a:gd name="connsiteY27" fmla="*/ 3261192 h 3652624"/>
              <a:gd name="connsiteX28" fmla="*/ 2604927 w 3314194"/>
              <a:gd name="connsiteY28" fmla="*/ 3620956 h 3652624"/>
              <a:gd name="connsiteX29" fmla="*/ 2110251 w 3314194"/>
              <a:gd name="connsiteY29" fmla="*/ 3620956 h 3652624"/>
              <a:gd name="connsiteX30" fmla="*/ 1615576 w 3314194"/>
              <a:gd name="connsiteY30" fmla="*/ 3501035 h 3652624"/>
              <a:gd name="connsiteX31" fmla="*/ 1090920 w 3314194"/>
              <a:gd name="connsiteY31" fmla="*/ 3486045 h 3652624"/>
              <a:gd name="connsiteX32" fmla="*/ 716166 w 3314194"/>
              <a:gd name="connsiteY32" fmla="*/ 3486045 h 3652624"/>
              <a:gd name="connsiteX33" fmla="*/ 296441 w 3314194"/>
              <a:gd name="connsiteY33" fmla="*/ 3306163 h 3652624"/>
              <a:gd name="connsiteX34" fmla="*/ 26618 w 3314194"/>
              <a:gd name="connsiteY34" fmla="*/ 3096300 h 3652624"/>
              <a:gd name="connsiteX35" fmla="*/ 11628 w 3314194"/>
              <a:gd name="connsiteY35" fmla="*/ 2706556 h 3652624"/>
              <a:gd name="connsiteX36" fmla="*/ 41609 w 3314194"/>
              <a:gd name="connsiteY36" fmla="*/ 2181900 h 3652624"/>
              <a:gd name="connsiteX37" fmla="*/ 26618 w 3314194"/>
              <a:gd name="connsiteY37" fmla="*/ 1732195 h 3652624"/>
              <a:gd name="connsiteX38" fmla="*/ 101569 w 3314194"/>
              <a:gd name="connsiteY38" fmla="*/ 1297481 h 3652624"/>
              <a:gd name="connsiteX39" fmla="*/ 161530 w 3314194"/>
              <a:gd name="connsiteY39" fmla="*/ 1072628 h 365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314194" h="3652624">
                <a:moveTo>
                  <a:pt x="161530" y="1072628"/>
                </a:moveTo>
                <a:cubicBezTo>
                  <a:pt x="248973" y="1037651"/>
                  <a:pt x="503805" y="1080123"/>
                  <a:pt x="626225" y="1087618"/>
                </a:cubicBezTo>
                <a:cubicBezTo>
                  <a:pt x="748645" y="1095113"/>
                  <a:pt x="836087" y="1107606"/>
                  <a:pt x="896048" y="1117599"/>
                </a:cubicBezTo>
                <a:cubicBezTo>
                  <a:pt x="956009" y="1127592"/>
                  <a:pt x="958507" y="1125094"/>
                  <a:pt x="985989" y="1147579"/>
                </a:cubicBezTo>
                <a:cubicBezTo>
                  <a:pt x="1013471" y="1170064"/>
                  <a:pt x="1015970" y="1237520"/>
                  <a:pt x="1060940" y="1252510"/>
                </a:cubicBezTo>
                <a:cubicBezTo>
                  <a:pt x="1105910" y="1267500"/>
                  <a:pt x="1195851" y="1265002"/>
                  <a:pt x="1255812" y="1237520"/>
                </a:cubicBezTo>
                <a:cubicBezTo>
                  <a:pt x="1315773" y="1210038"/>
                  <a:pt x="1350750" y="1130090"/>
                  <a:pt x="1420704" y="1087618"/>
                </a:cubicBezTo>
                <a:cubicBezTo>
                  <a:pt x="1490658" y="1045146"/>
                  <a:pt x="1585595" y="1030156"/>
                  <a:pt x="1675536" y="982687"/>
                </a:cubicBezTo>
                <a:cubicBezTo>
                  <a:pt x="1765477" y="935218"/>
                  <a:pt x="1872907" y="845277"/>
                  <a:pt x="1960350" y="802805"/>
                </a:cubicBezTo>
                <a:cubicBezTo>
                  <a:pt x="2047793" y="760333"/>
                  <a:pt x="2130238" y="747841"/>
                  <a:pt x="2200192" y="727854"/>
                </a:cubicBezTo>
                <a:cubicBezTo>
                  <a:pt x="2270146" y="707867"/>
                  <a:pt x="2350094" y="747841"/>
                  <a:pt x="2380074" y="682884"/>
                </a:cubicBezTo>
                <a:cubicBezTo>
                  <a:pt x="2410054" y="617927"/>
                  <a:pt x="2372579" y="448038"/>
                  <a:pt x="2380074" y="338110"/>
                </a:cubicBezTo>
                <a:cubicBezTo>
                  <a:pt x="2387569" y="228182"/>
                  <a:pt x="2390068" y="75782"/>
                  <a:pt x="2425045" y="23317"/>
                </a:cubicBezTo>
                <a:cubicBezTo>
                  <a:pt x="2460022" y="-29148"/>
                  <a:pt x="2589936" y="23317"/>
                  <a:pt x="2589936" y="23317"/>
                </a:cubicBezTo>
                <a:lnTo>
                  <a:pt x="2904730" y="23317"/>
                </a:lnTo>
                <a:cubicBezTo>
                  <a:pt x="2989674" y="23317"/>
                  <a:pt x="3047137" y="832"/>
                  <a:pt x="3099602" y="23317"/>
                </a:cubicBezTo>
                <a:cubicBezTo>
                  <a:pt x="3152068" y="45802"/>
                  <a:pt x="3189543" y="78280"/>
                  <a:pt x="3219523" y="158228"/>
                </a:cubicBezTo>
                <a:cubicBezTo>
                  <a:pt x="3249503" y="238176"/>
                  <a:pt x="3279484" y="503002"/>
                  <a:pt x="3279484" y="503002"/>
                </a:cubicBezTo>
                <a:lnTo>
                  <a:pt x="3279484" y="503002"/>
                </a:lnTo>
                <a:cubicBezTo>
                  <a:pt x="3284481" y="555467"/>
                  <a:pt x="3304467" y="725356"/>
                  <a:pt x="3309464" y="817795"/>
                </a:cubicBezTo>
                <a:cubicBezTo>
                  <a:pt x="3314461" y="910234"/>
                  <a:pt x="3316959" y="967697"/>
                  <a:pt x="3309464" y="1057638"/>
                </a:cubicBezTo>
                <a:cubicBezTo>
                  <a:pt x="3301969" y="1147579"/>
                  <a:pt x="3296973" y="1247513"/>
                  <a:pt x="3264494" y="1357441"/>
                </a:cubicBezTo>
                <a:cubicBezTo>
                  <a:pt x="3232015" y="1467369"/>
                  <a:pt x="3162061" y="1602280"/>
                  <a:pt x="3114592" y="1717205"/>
                </a:cubicBezTo>
                <a:cubicBezTo>
                  <a:pt x="3067123" y="1832130"/>
                  <a:pt x="3022153" y="1939560"/>
                  <a:pt x="2979681" y="2046989"/>
                </a:cubicBezTo>
                <a:cubicBezTo>
                  <a:pt x="2937209" y="2154418"/>
                  <a:pt x="2887241" y="2261848"/>
                  <a:pt x="2859759" y="2361782"/>
                </a:cubicBezTo>
                <a:cubicBezTo>
                  <a:pt x="2832277" y="2461716"/>
                  <a:pt x="2822284" y="2549159"/>
                  <a:pt x="2814789" y="2646595"/>
                </a:cubicBezTo>
                <a:cubicBezTo>
                  <a:pt x="2807294" y="2744031"/>
                  <a:pt x="2829779" y="2843966"/>
                  <a:pt x="2814789" y="2946399"/>
                </a:cubicBezTo>
                <a:cubicBezTo>
                  <a:pt x="2799799" y="3048832"/>
                  <a:pt x="2759825" y="3148766"/>
                  <a:pt x="2724848" y="3261192"/>
                </a:cubicBezTo>
                <a:cubicBezTo>
                  <a:pt x="2689871" y="3373618"/>
                  <a:pt x="2707360" y="3560995"/>
                  <a:pt x="2604927" y="3620956"/>
                </a:cubicBezTo>
                <a:cubicBezTo>
                  <a:pt x="2502494" y="3680917"/>
                  <a:pt x="2275143" y="3640943"/>
                  <a:pt x="2110251" y="3620956"/>
                </a:cubicBezTo>
                <a:cubicBezTo>
                  <a:pt x="1945359" y="3600969"/>
                  <a:pt x="1785465" y="3523520"/>
                  <a:pt x="1615576" y="3501035"/>
                </a:cubicBezTo>
                <a:cubicBezTo>
                  <a:pt x="1445688" y="3478550"/>
                  <a:pt x="1240822" y="3488543"/>
                  <a:pt x="1090920" y="3486045"/>
                </a:cubicBezTo>
                <a:cubicBezTo>
                  <a:pt x="941018" y="3483547"/>
                  <a:pt x="848579" y="3516025"/>
                  <a:pt x="716166" y="3486045"/>
                </a:cubicBezTo>
                <a:cubicBezTo>
                  <a:pt x="583753" y="3456065"/>
                  <a:pt x="411366" y="3371120"/>
                  <a:pt x="296441" y="3306163"/>
                </a:cubicBezTo>
                <a:cubicBezTo>
                  <a:pt x="181516" y="3241206"/>
                  <a:pt x="74087" y="3196234"/>
                  <a:pt x="26618" y="3096300"/>
                </a:cubicBezTo>
                <a:cubicBezTo>
                  <a:pt x="-20851" y="2996366"/>
                  <a:pt x="9130" y="2858956"/>
                  <a:pt x="11628" y="2706556"/>
                </a:cubicBezTo>
                <a:cubicBezTo>
                  <a:pt x="14126" y="2554156"/>
                  <a:pt x="39111" y="2344293"/>
                  <a:pt x="41609" y="2181900"/>
                </a:cubicBezTo>
                <a:cubicBezTo>
                  <a:pt x="44107" y="2019507"/>
                  <a:pt x="16625" y="1879598"/>
                  <a:pt x="26618" y="1732195"/>
                </a:cubicBezTo>
                <a:cubicBezTo>
                  <a:pt x="36611" y="1584792"/>
                  <a:pt x="84080" y="1407409"/>
                  <a:pt x="101569" y="1297481"/>
                </a:cubicBezTo>
                <a:cubicBezTo>
                  <a:pt x="119058" y="1187553"/>
                  <a:pt x="74087" y="1107605"/>
                  <a:pt x="161530" y="1072628"/>
                </a:cubicBez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272197" y="1274164"/>
            <a:ext cx="3357796" cy="4572000"/>
          </a:xfrm>
          <a:custGeom>
            <a:avLst/>
            <a:gdLst>
              <a:gd name="connsiteX0" fmla="*/ 1978701 w 3357796"/>
              <a:gd name="connsiteY0" fmla="*/ 74951 h 4572000"/>
              <a:gd name="connsiteX1" fmla="*/ 2368446 w 3357796"/>
              <a:gd name="connsiteY1" fmla="*/ 0 h 4572000"/>
              <a:gd name="connsiteX2" fmla="*/ 2473377 w 3357796"/>
              <a:gd name="connsiteY2" fmla="*/ 344774 h 4572000"/>
              <a:gd name="connsiteX3" fmla="*/ 3177914 w 3357796"/>
              <a:gd name="connsiteY3" fmla="*/ 209862 h 4572000"/>
              <a:gd name="connsiteX4" fmla="*/ 3207895 w 3357796"/>
              <a:gd name="connsiteY4" fmla="*/ 449705 h 4572000"/>
              <a:gd name="connsiteX5" fmla="*/ 3237875 w 3357796"/>
              <a:gd name="connsiteY5" fmla="*/ 929390 h 4572000"/>
              <a:gd name="connsiteX6" fmla="*/ 3282846 w 3357796"/>
              <a:gd name="connsiteY6" fmla="*/ 1244184 h 4572000"/>
              <a:gd name="connsiteX7" fmla="*/ 3327816 w 3357796"/>
              <a:gd name="connsiteY7" fmla="*/ 1633928 h 4572000"/>
              <a:gd name="connsiteX8" fmla="*/ 3357796 w 3357796"/>
              <a:gd name="connsiteY8" fmla="*/ 1903751 h 4572000"/>
              <a:gd name="connsiteX9" fmla="*/ 3327816 w 3357796"/>
              <a:gd name="connsiteY9" fmla="*/ 2158584 h 4572000"/>
              <a:gd name="connsiteX10" fmla="*/ 3162924 w 3357796"/>
              <a:gd name="connsiteY10" fmla="*/ 2533338 h 4572000"/>
              <a:gd name="connsiteX11" fmla="*/ 3043003 w 3357796"/>
              <a:gd name="connsiteY11" fmla="*/ 2848131 h 4572000"/>
              <a:gd name="connsiteX12" fmla="*/ 2878111 w 3357796"/>
              <a:gd name="connsiteY12" fmla="*/ 3192905 h 4572000"/>
              <a:gd name="connsiteX13" fmla="*/ 2848131 w 3357796"/>
              <a:gd name="connsiteY13" fmla="*/ 3567659 h 4572000"/>
              <a:gd name="connsiteX14" fmla="*/ 2818151 w 3357796"/>
              <a:gd name="connsiteY14" fmla="*/ 3972393 h 4572000"/>
              <a:gd name="connsiteX15" fmla="*/ 2758190 w 3357796"/>
              <a:gd name="connsiteY15" fmla="*/ 4332157 h 4572000"/>
              <a:gd name="connsiteX16" fmla="*/ 2683239 w 3357796"/>
              <a:gd name="connsiteY16" fmla="*/ 4572000 h 4572000"/>
              <a:gd name="connsiteX17" fmla="*/ 2173573 w 3357796"/>
              <a:gd name="connsiteY17" fmla="*/ 4512039 h 4572000"/>
              <a:gd name="connsiteX18" fmla="*/ 1723869 w 3357796"/>
              <a:gd name="connsiteY18" fmla="*/ 4407108 h 4572000"/>
              <a:gd name="connsiteX19" fmla="*/ 1259173 w 3357796"/>
              <a:gd name="connsiteY19" fmla="*/ 4377128 h 4572000"/>
              <a:gd name="connsiteX20" fmla="*/ 839449 w 3357796"/>
              <a:gd name="connsiteY20" fmla="*/ 4377128 h 4572000"/>
              <a:gd name="connsiteX21" fmla="*/ 404734 w 3357796"/>
              <a:gd name="connsiteY21" fmla="*/ 4197246 h 4572000"/>
              <a:gd name="connsiteX22" fmla="*/ 14990 w 3357796"/>
              <a:gd name="connsiteY22" fmla="*/ 3987384 h 4572000"/>
              <a:gd name="connsiteX23" fmla="*/ 0 w 3357796"/>
              <a:gd name="connsiteY23" fmla="*/ 3612629 h 4572000"/>
              <a:gd name="connsiteX24" fmla="*/ 59960 w 3357796"/>
              <a:gd name="connsiteY24" fmla="*/ 3132944 h 4572000"/>
              <a:gd name="connsiteX25" fmla="*/ 89941 w 3357796"/>
              <a:gd name="connsiteY25" fmla="*/ 2653259 h 4572000"/>
              <a:gd name="connsiteX26" fmla="*/ 89941 w 3357796"/>
              <a:gd name="connsiteY26" fmla="*/ 2323475 h 4572000"/>
              <a:gd name="connsiteX27" fmla="*/ 164892 w 3357796"/>
              <a:gd name="connsiteY27" fmla="*/ 1963711 h 4572000"/>
              <a:gd name="connsiteX28" fmla="*/ 164892 w 3357796"/>
              <a:gd name="connsiteY28" fmla="*/ 1963711 h 4572000"/>
              <a:gd name="connsiteX29" fmla="*/ 1169233 w 3357796"/>
              <a:gd name="connsiteY29" fmla="*/ 1708879 h 4572000"/>
              <a:gd name="connsiteX30" fmla="*/ 1169233 w 3357796"/>
              <a:gd name="connsiteY30" fmla="*/ 959370 h 4572000"/>
              <a:gd name="connsiteX31" fmla="*/ 2158583 w 3357796"/>
              <a:gd name="connsiteY31" fmla="*/ 869429 h 4572000"/>
              <a:gd name="connsiteX32" fmla="*/ 1978701 w 3357796"/>
              <a:gd name="connsiteY32" fmla="*/ 74951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357796" h="4572000">
                <a:moveTo>
                  <a:pt x="1978701" y="74951"/>
                </a:moveTo>
                <a:lnTo>
                  <a:pt x="2368446" y="0"/>
                </a:lnTo>
                <a:lnTo>
                  <a:pt x="2473377" y="344774"/>
                </a:lnTo>
                <a:lnTo>
                  <a:pt x="3177914" y="209862"/>
                </a:lnTo>
                <a:lnTo>
                  <a:pt x="3207895" y="449705"/>
                </a:lnTo>
                <a:lnTo>
                  <a:pt x="3237875" y="929390"/>
                </a:lnTo>
                <a:lnTo>
                  <a:pt x="3282846" y="1244184"/>
                </a:lnTo>
                <a:lnTo>
                  <a:pt x="3327816" y="1633928"/>
                </a:lnTo>
                <a:lnTo>
                  <a:pt x="3357796" y="1903751"/>
                </a:lnTo>
                <a:lnTo>
                  <a:pt x="3327816" y="2158584"/>
                </a:lnTo>
                <a:lnTo>
                  <a:pt x="3162924" y="2533338"/>
                </a:lnTo>
                <a:lnTo>
                  <a:pt x="3043003" y="2848131"/>
                </a:lnTo>
                <a:lnTo>
                  <a:pt x="2878111" y="3192905"/>
                </a:lnTo>
                <a:lnTo>
                  <a:pt x="2848131" y="3567659"/>
                </a:lnTo>
                <a:lnTo>
                  <a:pt x="2818151" y="3972393"/>
                </a:lnTo>
                <a:lnTo>
                  <a:pt x="2758190" y="4332157"/>
                </a:lnTo>
                <a:lnTo>
                  <a:pt x="2683239" y="4572000"/>
                </a:lnTo>
                <a:lnTo>
                  <a:pt x="2173573" y="4512039"/>
                </a:lnTo>
                <a:lnTo>
                  <a:pt x="1723869" y="4407108"/>
                </a:lnTo>
                <a:lnTo>
                  <a:pt x="1259173" y="4377128"/>
                </a:lnTo>
                <a:lnTo>
                  <a:pt x="839449" y="4377128"/>
                </a:lnTo>
                <a:lnTo>
                  <a:pt x="404734" y="4197246"/>
                </a:lnTo>
                <a:lnTo>
                  <a:pt x="14990" y="3987384"/>
                </a:lnTo>
                <a:lnTo>
                  <a:pt x="0" y="3612629"/>
                </a:lnTo>
                <a:lnTo>
                  <a:pt x="59960" y="3132944"/>
                </a:lnTo>
                <a:lnTo>
                  <a:pt x="89941" y="2653259"/>
                </a:lnTo>
                <a:lnTo>
                  <a:pt x="89941" y="2323475"/>
                </a:lnTo>
                <a:lnTo>
                  <a:pt x="164892" y="1963711"/>
                </a:lnTo>
                <a:lnTo>
                  <a:pt x="164892" y="1963711"/>
                </a:lnTo>
                <a:lnTo>
                  <a:pt x="1169233" y="1708879"/>
                </a:lnTo>
                <a:lnTo>
                  <a:pt x="1169233" y="959370"/>
                </a:lnTo>
                <a:lnTo>
                  <a:pt x="2158583" y="869429"/>
                </a:lnTo>
                <a:lnTo>
                  <a:pt x="1978701" y="74951"/>
                </a:lnTo>
                <a:close/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672590" y="329784"/>
            <a:ext cx="3942413" cy="4242216"/>
          </a:xfrm>
          <a:custGeom>
            <a:avLst/>
            <a:gdLst>
              <a:gd name="connsiteX0" fmla="*/ 689548 w 3942413"/>
              <a:gd name="connsiteY0" fmla="*/ 3162924 h 4242216"/>
              <a:gd name="connsiteX1" fmla="*/ 629587 w 3942413"/>
              <a:gd name="connsiteY1" fmla="*/ 2773180 h 4242216"/>
              <a:gd name="connsiteX2" fmla="*/ 0 w 3942413"/>
              <a:gd name="connsiteY2" fmla="*/ 2143593 h 4242216"/>
              <a:gd name="connsiteX3" fmla="*/ 0 w 3942413"/>
              <a:gd name="connsiteY3" fmla="*/ 2143593 h 4242216"/>
              <a:gd name="connsiteX4" fmla="*/ 119921 w 3942413"/>
              <a:gd name="connsiteY4" fmla="*/ 1858780 h 4242216"/>
              <a:gd name="connsiteX5" fmla="*/ 119921 w 3942413"/>
              <a:gd name="connsiteY5" fmla="*/ 1858780 h 4242216"/>
              <a:gd name="connsiteX6" fmla="*/ 59961 w 3942413"/>
              <a:gd name="connsiteY6" fmla="*/ 1738859 h 4242216"/>
              <a:gd name="connsiteX7" fmla="*/ 569626 w 3942413"/>
              <a:gd name="connsiteY7" fmla="*/ 1469036 h 4242216"/>
              <a:gd name="connsiteX8" fmla="*/ 674558 w 3942413"/>
              <a:gd name="connsiteY8" fmla="*/ 1558977 h 4242216"/>
              <a:gd name="connsiteX9" fmla="*/ 1798820 w 3942413"/>
              <a:gd name="connsiteY9" fmla="*/ 629586 h 4242216"/>
              <a:gd name="connsiteX10" fmla="*/ 1888761 w 3942413"/>
              <a:gd name="connsiteY10" fmla="*/ 479685 h 4242216"/>
              <a:gd name="connsiteX11" fmla="*/ 3687580 w 3942413"/>
              <a:gd name="connsiteY11" fmla="*/ 0 h 4242216"/>
              <a:gd name="connsiteX12" fmla="*/ 3942413 w 3942413"/>
              <a:gd name="connsiteY12" fmla="*/ 3013023 h 4242216"/>
              <a:gd name="connsiteX13" fmla="*/ 3327817 w 3942413"/>
              <a:gd name="connsiteY13" fmla="*/ 3252865 h 4242216"/>
              <a:gd name="connsiteX14" fmla="*/ 3357797 w 3942413"/>
              <a:gd name="connsiteY14" fmla="*/ 3402767 h 4242216"/>
              <a:gd name="connsiteX15" fmla="*/ 2218544 w 3942413"/>
              <a:gd name="connsiteY15" fmla="*/ 3957403 h 4242216"/>
              <a:gd name="connsiteX16" fmla="*/ 2218544 w 3942413"/>
              <a:gd name="connsiteY16" fmla="*/ 3957403 h 4242216"/>
              <a:gd name="connsiteX17" fmla="*/ 2218544 w 3942413"/>
              <a:gd name="connsiteY17" fmla="*/ 3957403 h 4242216"/>
              <a:gd name="connsiteX18" fmla="*/ 2293495 w 3942413"/>
              <a:gd name="connsiteY18" fmla="*/ 4062334 h 4242216"/>
              <a:gd name="connsiteX19" fmla="*/ 1603948 w 3942413"/>
              <a:gd name="connsiteY19" fmla="*/ 4242216 h 4242216"/>
              <a:gd name="connsiteX20" fmla="*/ 644577 w 3942413"/>
              <a:gd name="connsiteY20" fmla="*/ 4197246 h 4242216"/>
              <a:gd name="connsiteX21" fmla="*/ 689548 w 3942413"/>
              <a:gd name="connsiteY21" fmla="*/ 3162924 h 424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42413" h="4242216">
                <a:moveTo>
                  <a:pt x="689548" y="3162924"/>
                </a:moveTo>
                <a:lnTo>
                  <a:pt x="629587" y="2773180"/>
                </a:lnTo>
                <a:lnTo>
                  <a:pt x="0" y="2143593"/>
                </a:lnTo>
                <a:lnTo>
                  <a:pt x="0" y="2143593"/>
                </a:lnTo>
                <a:lnTo>
                  <a:pt x="119921" y="1858780"/>
                </a:lnTo>
                <a:lnTo>
                  <a:pt x="119921" y="1858780"/>
                </a:lnTo>
                <a:lnTo>
                  <a:pt x="59961" y="1738859"/>
                </a:lnTo>
                <a:lnTo>
                  <a:pt x="569626" y="1469036"/>
                </a:lnTo>
                <a:lnTo>
                  <a:pt x="674558" y="1558977"/>
                </a:lnTo>
                <a:lnTo>
                  <a:pt x="1798820" y="629586"/>
                </a:lnTo>
                <a:lnTo>
                  <a:pt x="1888761" y="479685"/>
                </a:lnTo>
                <a:lnTo>
                  <a:pt x="3687580" y="0"/>
                </a:lnTo>
                <a:lnTo>
                  <a:pt x="3942413" y="3013023"/>
                </a:lnTo>
                <a:lnTo>
                  <a:pt x="3327817" y="3252865"/>
                </a:lnTo>
                <a:lnTo>
                  <a:pt x="3357797" y="3402767"/>
                </a:lnTo>
                <a:lnTo>
                  <a:pt x="2218544" y="3957403"/>
                </a:lnTo>
                <a:lnTo>
                  <a:pt x="2218544" y="3957403"/>
                </a:lnTo>
                <a:lnTo>
                  <a:pt x="2218544" y="3957403"/>
                </a:lnTo>
                <a:lnTo>
                  <a:pt x="2293495" y="4062334"/>
                </a:lnTo>
                <a:lnTo>
                  <a:pt x="1603948" y="4242216"/>
                </a:lnTo>
                <a:lnTo>
                  <a:pt x="644577" y="4197246"/>
                </a:lnTo>
                <a:lnTo>
                  <a:pt x="689548" y="3162924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75" y="-617902"/>
            <a:ext cx="5486399" cy="776835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387777" y="2728210"/>
            <a:ext cx="3634152" cy="3696036"/>
          </a:xfrm>
          <a:custGeom>
            <a:avLst/>
            <a:gdLst>
              <a:gd name="connsiteX0" fmla="*/ 0 w 3537679"/>
              <a:gd name="connsiteY0" fmla="*/ 0 h 3612629"/>
              <a:gd name="connsiteX1" fmla="*/ 749508 w 3537679"/>
              <a:gd name="connsiteY1" fmla="*/ 284813 h 3612629"/>
              <a:gd name="connsiteX2" fmla="*/ 779489 w 3537679"/>
              <a:gd name="connsiteY2" fmla="*/ 1079292 h 3612629"/>
              <a:gd name="connsiteX3" fmla="*/ 554636 w 3537679"/>
              <a:gd name="connsiteY3" fmla="*/ 1693888 h 3612629"/>
              <a:gd name="connsiteX4" fmla="*/ 509666 w 3537679"/>
              <a:gd name="connsiteY4" fmla="*/ 2548328 h 3612629"/>
              <a:gd name="connsiteX5" fmla="*/ 689548 w 3537679"/>
              <a:gd name="connsiteY5" fmla="*/ 3222885 h 3612629"/>
              <a:gd name="connsiteX6" fmla="*/ 1424066 w 3537679"/>
              <a:gd name="connsiteY6" fmla="*/ 3522688 h 3612629"/>
              <a:gd name="connsiteX7" fmla="*/ 2398426 w 3537679"/>
              <a:gd name="connsiteY7" fmla="*/ 3417757 h 3612629"/>
              <a:gd name="connsiteX8" fmla="*/ 3207895 w 3537679"/>
              <a:gd name="connsiteY8" fmla="*/ 3447738 h 3612629"/>
              <a:gd name="connsiteX9" fmla="*/ 3537679 w 3537679"/>
              <a:gd name="connsiteY9" fmla="*/ 3612629 h 361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7679" h="3612629">
                <a:moveTo>
                  <a:pt x="0" y="0"/>
                </a:moveTo>
                <a:cubicBezTo>
                  <a:pt x="309796" y="52465"/>
                  <a:pt x="619593" y="104931"/>
                  <a:pt x="749508" y="284813"/>
                </a:cubicBezTo>
                <a:cubicBezTo>
                  <a:pt x="879423" y="464695"/>
                  <a:pt x="811968" y="844446"/>
                  <a:pt x="779489" y="1079292"/>
                </a:cubicBezTo>
                <a:cubicBezTo>
                  <a:pt x="747010" y="1314138"/>
                  <a:pt x="599606" y="1449049"/>
                  <a:pt x="554636" y="1693888"/>
                </a:cubicBezTo>
                <a:cubicBezTo>
                  <a:pt x="509666" y="1938727"/>
                  <a:pt x="487181" y="2293495"/>
                  <a:pt x="509666" y="2548328"/>
                </a:cubicBezTo>
                <a:cubicBezTo>
                  <a:pt x="532151" y="2803161"/>
                  <a:pt x="537148" y="3060492"/>
                  <a:pt x="689548" y="3222885"/>
                </a:cubicBezTo>
                <a:cubicBezTo>
                  <a:pt x="841948" y="3385278"/>
                  <a:pt x="1139253" y="3490209"/>
                  <a:pt x="1424066" y="3522688"/>
                </a:cubicBezTo>
                <a:cubicBezTo>
                  <a:pt x="1708879" y="3555167"/>
                  <a:pt x="2101121" y="3430249"/>
                  <a:pt x="2398426" y="3417757"/>
                </a:cubicBezTo>
                <a:cubicBezTo>
                  <a:pt x="2695731" y="3405265"/>
                  <a:pt x="3018020" y="3415259"/>
                  <a:pt x="3207895" y="3447738"/>
                </a:cubicBezTo>
                <a:cubicBezTo>
                  <a:pt x="3397771" y="3480217"/>
                  <a:pt x="3537679" y="3612629"/>
                  <a:pt x="3537679" y="3612629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021929" y="-449705"/>
            <a:ext cx="1241278" cy="7405141"/>
          </a:xfrm>
          <a:custGeom>
            <a:avLst/>
            <a:gdLst>
              <a:gd name="connsiteX0" fmla="*/ 997809 w 1241278"/>
              <a:gd name="connsiteY0" fmla="*/ 0 h 7405141"/>
              <a:gd name="connsiteX1" fmla="*/ 997809 w 1241278"/>
              <a:gd name="connsiteY1" fmla="*/ 539646 h 7405141"/>
              <a:gd name="connsiteX2" fmla="*/ 1072760 w 1241278"/>
              <a:gd name="connsiteY2" fmla="*/ 989351 h 7405141"/>
              <a:gd name="connsiteX3" fmla="*/ 1177691 w 1241278"/>
              <a:gd name="connsiteY3" fmla="*/ 1364105 h 7405141"/>
              <a:gd name="connsiteX4" fmla="*/ 1237651 w 1241278"/>
              <a:gd name="connsiteY4" fmla="*/ 1648918 h 7405141"/>
              <a:gd name="connsiteX5" fmla="*/ 1072760 w 1241278"/>
              <a:gd name="connsiteY5" fmla="*/ 1918741 h 7405141"/>
              <a:gd name="connsiteX6" fmla="*/ 892878 w 1241278"/>
              <a:gd name="connsiteY6" fmla="*/ 2188564 h 7405141"/>
              <a:gd name="connsiteX7" fmla="*/ 757966 w 1241278"/>
              <a:gd name="connsiteY7" fmla="*/ 2503357 h 7405141"/>
              <a:gd name="connsiteX8" fmla="*/ 802937 w 1241278"/>
              <a:gd name="connsiteY8" fmla="*/ 2848131 h 7405141"/>
              <a:gd name="connsiteX9" fmla="*/ 967828 w 1241278"/>
              <a:gd name="connsiteY9" fmla="*/ 3267856 h 7405141"/>
              <a:gd name="connsiteX10" fmla="*/ 1042779 w 1241278"/>
              <a:gd name="connsiteY10" fmla="*/ 3612630 h 7405141"/>
              <a:gd name="connsiteX11" fmla="*/ 1042779 w 1241278"/>
              <a:gd name="connsiteY11" fmla="*/ 3927423 h 7405141"/>
              <a:gd name="connsiteX12" fmla="*/ 862897 w 1241278"/>
              <a:gd name="connsiteY12" fmla="*/ 4212236 h 7405141"/>
              <a:gd name="connsiteX13" fmla="*/ 668025 w 1241278"/>
              <a:gd name="connsiteY13" fmla="*/ 4482059 h 7405141"/>
              <a:gd name="connsiteX14" fmla="*/ 533114 w 1241278"/>
              <a:gd name="connsiteY14" fmla="*/ 4676931 h 7405141"/>
              <a:gd name="connsiteX15" fmla="*/ 458163 w 1241278"/>
              <a:gd name="connsiteY15" fmla="*/ 5051685 h 7405141"/>
              <a:gd name="connsiteX16" fmla="*/ 458163 w 1241278"/>
              <a:gd name="connsiteY16" fmla="*/ 5441430 h 7405141"/>
              <a:gd name="connsiteX17" fmla="*/ 368222 w 1241278"/>
              <a:gd name="connsiteY17" fmla="*/ 5786203 h 7405141"/>
              <a:gd name="connsiteX18" fmla="*/ 248301 w 1241278"/>
              <a:gd name="connsiteY18" fmla="*/ 6130977 h 7405141"/>
              <a:gd name="connsiteX19" fmla="*/ 83409 w 1241278"/>
              <a:gd name="connsiteY19" fmla="*/ 6445771 h 7405141"/>
              <a:gd name="connsiteX20" fmla="*/ 8458 w 1241278"/>
              <a:gd name="connsiteY20" fmla="*/ 6745574 h 7405141"/>
              <a:gd name="connsiteX21" fmla="*/ 8458 w 1241278"/>
              <a:gd name="connsiteY21" fmla="*/ 6955436 h 7405141"/>
              <a:gd name="connsiteX22" fmla="*/ 68419 w 1241278"/>
              <a:gd name="connsiteY22" fmla="*/ 7195279 h 7405141"/>
              <a:gd name="connsiteX23" fmla="*/ 173350 w 1241278"/>
              <a:gd name="connsiteY23" fmla="*/ 7405141 h 740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41278" h="7405141">
                <a:moveTo>
                  <a:pt x="997809" y="0"/>
                </a:moveTo>
                <a:cubicBezTo>
                  <a:pt x="991563" y="187377"/>
                  <a:pt x="985317" y="374754"/>
                  <a:pt x="997809" y="539646"/>
                </a:cubicBezTo>
                <a:cubicBezTo>
                  <a:pt x="1010301" y="704538"/>
                  <a:pt x="1042780" y="851941"/>
                  <a:pt x="1072760" y="989351"/>
                </a:cubicBezTo>
                <a:cubicBezTo>
                  <a:pt x="1102740" y="1126761"/>
                  <a:pt x="1150209" y="1254177"/>
                  <a:pt x="1177691" y="1364105"/>
                </a:cubicBezTo>
                <a:cubicBezTo>
                  <a:pt x="1205173" y="1474033"/>
                  <a:pt x="1255139" y="1556479"/>
                  <a:pt x="1237651" y="1648918"/>
                </a:cubicBezTo>
                <a:cubicBezTo>
                  <a:pt x="1220163" y="1741357"/>
                  <a:pt x="1130222" y="1828800"/>
                  <a:pt x="1072760" y="1918741"/>
                </a:cubicBezTo>
                <a:cubicBezTo>
                  <a:pt x="1015298" y="2008682"/>
                  <a:pt x="945344" y="2091128"/>
                  <a:pt x="892878" y="2188564"/>
                </a:cubicBezTo>
                <a:cubicBezTo>
                  <a:pt x="840412" y="2286000"/>
                  <a:pt x="772956" y="2393429"/>
                  <a:pt x="757966" y="2503357"/>
                </a:cubicBezTo>
                <a:cubicBezTo>
                  <a:pt x="742976" y="2613285"/>
                  <a:pt x="767960" y="2720715"/>
                  <a:pt x="802937" y="2848131"/>
                </a:cubicBezTo>
                <a:cubicBezTo>
                  <a:pt x="837914" y="2975548"/>
                  <a:pt x="927854" y="3140440"/>
                  <a:pt x="967828" y="3267856"/>
                </a:cubicBezTo>
                <a:cubicBezTo>
                  <a:pt x="1007802" y="3395272"/>
                  <a:pt x="1030287" y="3502702"/>
                  <a:pt x="1042779" y="3612630"/>
                </a:cubicBezTo>
                <a:cubicBezTo>
                  <a:pt x="1055271" y="3722558"/>
                  <a:pt x="1072759" y="3827489"/>
                  <a:pt x="1042779" y="3927423"/>
                </a:cubicBezTo>
                <a:cubicBezTo>
                  <a:pt x="1012799" y="4027357"/>
                  <a:pt x="925356" y="4119797"/>
                  <a:pt x="862897" y="4212236"/>
                </a:cubicBezTo>
                <a:cubicBezTo>
                  <a:pt x="800438" y="4304675"/>
                  <a:pt x="722989" y="4404610"/>
                  <a:pt x="668025" y="4482059"/>
                </a:cubicBezTo>
                <a:cubicBezTo>
                  <a:pt x="613061" y="4559508"/>
                  <a:pt x="568091" y="4581993"/>
                  <a:pt x="533114" y="4676931"/>
                </a:cubicBezTo>
                <a:cubicBezTo>
                  <a:pt x="498137" y="4771869"/>
                  <a:pt x="470655" y="4924269"/>
                  <a:pt x="458163" y="5051685"/>
                </a:cubicBezTo>
                <a:cubicBezTo>
                  <a:pt x="445671" y="5179102"/>
                  <a:pt x="473153" y="5319010"/>
                  <a:pt x="458163" y="5441430"/>
                </a:cubicBezTo>
                <a:cubicBezTo>
                  <a:pt x="443173" y="5563850"/>
                  <a:pt x="403199" y="5671279"/>
                  <a:pt x="368222" y="5786203"/>
                </a:cubicBezTo>
                <a:cubicBezTo>
                  <a:pt x="333245" y="5901127"/>
                  <a:pt x="295770" y="6021049"/>
                  <a:pt x="248301" y="6130977"/>
                </a:cubicBezTo>
                <a:cubicBezTo>
                  <a:pt x="200832" y="6240905"/>
                  <a:pt x="123383" y="6343338"/>
                  <a:pt x="83409" y="6445771"/>
                </a:cubicBezTo>
                <a:cubicBezTo>
                  <a:pt x="43435" y="6548204"/>
                  <a:pt x="20950" y="6660630"/>
                  <a:pt x="8458" y="6745574"/>
                </a:cubicBezTo>
                <a:cubicBezTo>
                  <a:pt x="-4034" y="6830518"/>
                  <a:pt x="-1536" y="6880485"/>
                  <a:pt x="8458" y="6955436"/>
                </a:cubicBezTo>
                <a:cubicBezTo>
                  <a:pt x="18451" y="7030387"/>
                  <a:pt x="40937" y="7120328"/>
                  <a:pt x="68419" y="7195279"/>
                </a:cubicBezTo>
                <a:cubicBezTo>
                  <a:pt x="95901" y="7270230"/>
                  <a:pt x="173350" y="7405141"/>
                  <a:pt x="173350" y="7405141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86793" y="329784"/>
            <a:ext cx="2263515" cy="5516380"/>
          </a:xfrm>
          <a:custGeom>
            <a:avLst/>
            <a:gdLst>
              <a:gd name="connsiteX0" fmla="*/ 0 w 2263515"/>
              <a:gd name="connsiteY0" fmla="*/ 0 h 5516380"/>
              <a:gd name="connsiteX1" fmla="*/ 224853 w 2263515"/>
              <a:gd name="connsiteY1" fmla="*/ 524655 h 5516380"/>
              <a:gd name="connsiteX2" fmla="*/ 419725 w 2263515"/>
              <a:gd name="connsiteY2" fmla="*/ 839449 h 5516380"/>
              <a:gd name="connsiteX3" fmla="*/ 704538 w 2263515"/>
              <a:gd name="connsiteY3" fmla="*/ 1184223 h 5516380"/>
              <a:gd name="connsiteX4" fmla="*/ 1109273 w 2263515"/>
              <a:gd name="connsiteY4" fmla="*/ 1768839 h 5516380"/>
              <a:gd name="connsiteX5" fmla="*/ 1394086 w 2263515"/>
              <a:gd name="connsiteY5" fmla="*/ 2143593 h 5516380"/>
              <a:gd name="connsiteX6" fmla="*/ 1528997 w 2263515"/>
              <a:gd name="connsiteY6" fmla="*/ 2593298 h 5516380"/>
              <a:gd name="connsiteX7" fmla="*/ 1633928 w 2263515"/>
              <a:gd name="connsiteY7" fmla="*/ 3013023 h 5516380"/>
              <a:gd name="connsiteX8" fmla="*/ 1633928 w 2263515"/>
              <a:gd name="connsiteY8" fmla="*/ 3462727 h 5516380"/>
              <a:gd name="connsiteX9" fmla="*/ 1558977 w 2263515"/>
              <a:gd name="connsiteY9" fmla="*/ 3777521 h 5516380"/>
              <a:gd name="connsiteX10" fmla="*/ 1484027 w 2263515"/>
              <a:gd name="connsiteY10" fmla="*/ 4107305 h 5516380"/>
              <a:gd name="connsiteX11" fmla="*/ 1454046 w 2263515"/>
              <a:gd name="connsiteY11" fmla="*/ 4661941 h 5516380"/>
              <a:gd name="connsiteX12" fmla="*/ 1588958 w 2263515"/>
              <a:gd name="connsiteY12" fmla="*/ 5141626 h 5516380"/>
              <a:gd name="connsiteX13" fmla="*/ 1888761 w 2263515"/>
              <a:gd name="connsiteY13" fmla="*/ 5351488 h 5516380"/>
              <a:gd name="connsiteX14" fmla="*/ 2188564 w 2263515"/>
              <a:gd name="connsiteY14" fmla="*/ 5471409 h 5516380"/>
              <a:gd name="connsiteX15" fmla="*/ 2263515 w 2263515"/>
              <a:gd name="connsiteY15" fmla="*/ 5516380 h 551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3515" h="5516380">
                <a:moveTo>
                  <a:pt x="0" y="0"/>
                </a:moveTo>
                <a:cubicBezTo>
                  <a:pt x="77449" y="192373"/>
                  <a:pt x="154899" y="384747"/>
                  <a:pt x="224853" y="524655"/>
                </a:cubicBezTo>
                <a:cubicBezTo>
                  <a:pt x="294807" y="664563"/>
                  <a:pt x="339778" y="729521"/>
                  <a:pt x="419725" y="839449"/>
                </a:cubicBezTo>
                <a:cubicBezTo>
                  <a:pt x="499673" y="949377"/>
                  <a:pt x="589613" y="1029325"/>
                  <a:pt x="704538" y="1184223"/>
                </a:cubicBezTo>
                <a:cubicBezTo>
                  <a:pt x="819463" y="1339121"/>
                  <a:pt x="994348" y="1608944"/>
                  <a:pt x="1109273" y="1768839"/>
                </a:cubicBezTo>
                <a:cubicBezTo>
                  <a:pt x="1224198" y="1928734"/>
                  <a:pt x="1324132" y="2006183"/>
                  <a:pt x="1394086" y="2143593"/>
                </a:cubicBezTo>
                <a:cubicBezTo>
                  <a:pt x="1464040" y="2281003"/>
                  <a:pt x="1489023" y="2448393"/>
                  <a:pt x="1528997" y="2593298"/>
                </a:cubicBezTo>
                <a:cubicBezTo>
                  <a:pt x="1568971" y="2738203"/>
                  <a:pt x="1616440" y="2868118"/>
                  <a:pt x="1633928" y="3013023"/>
                </a:cubicBezTo>
                <a:cubicBezTo>
                  <a:pt x="1651417" y="3157928"/>
                  <a:pt x="1646420" y="3335311"/>
                  <a:pt x="1633928" y="3462727"/>
                </a:cubicBezTo>
                <a:cubicBezTo>
                  <a:pt x="1621436" y="3590143"/>
                  <a:pt x="1583960" y="3670091"/>
                  <a:pt x="1558977" y="3777521"/>
                </a:cubicBezTo>
                <a:cubicBezTo>
                  <a:pt x="1533994" y="3884951"/>
                  <a:pt x="1501515" y="3959902"/>
                  <a:pt x="1484027" y="4107305"/>
                </a:cubicBezTo>
                <a:cubicBezTo>
                  <a:pt x="1466539" y="4254708"/>
                  <a:pt x="1436558" y="4489554"/>
                  <a:pt x="1454046" y="4661941"/>
                </a:cubicBezTo>
                <a:cubicBezTo>
                  <a:pt x="1471535" y="4834328"/>
                  <a:pt x="1516506" y="5026702"/>
                  <a:pt x="1588958" y="5141626"/>
                </a:cubicBezTo>
                <a:cubicBezTo>
                  <a:pt x="1661410" y="5256550"/>
                  <a:pt x="1788827" y="5296524"/>
                  <a:pt x="1888761" y="5351488"/>
                </a:cubicBezTo>
                <a:cubicBezTo>
                  <a:pt x="1988695" y="5406452"/>
                  <a:pt x="2126105" y="5443927"/>
                  <a:pt x="2188564" y="5471409"/>
                </a:cubicBezTo>
                <a:cubicBezTo>
                  <a:pt x="2251023" y="5498891"/>
                  <a:pt x="2263515" y="5516380"/>
                  <a:pt x="2263515" y="5516380"/>
                </a:cubicBezTo>
              </a:path>
            </a:pathLst>
          </a:custGeom>
          <a:noFill/>
          <a:ln w="762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304960" y="2105311"/>
            <a:ext cx="3340541" cy="3704763"/>
          </a:xfrm>
          <a:custGeom>
            <a:avLst/>
            <a:gdLst>
              <a:gd name="connsiteX0" fmla="*/ 2428349 w 3340541"/>
              <a:gd name="connsiteY0" fmla="*/ 693307 h 3704763"/>
              <a:gd name="connsiteX1" fmla="*/ 2331367 w 3340541"/>
              <a:gd name="connsiteY1" fmla="*/ 333089 h 3704763"/>
              <a:gd name="connsiteX2" fmla="*/ 2331367 w 3340541"/>
              <a:gd name="connsiteY2" fmla="*/ 194544 h 3704763"/>
              <a:gd name="connsiteX3" fmla="*/ 2400640 w 3340541"/>
              <a:gd name="connsiteY3" fmla="*/ 97562 h 3704763"/>
              <a:gd name="connsiteX4" fmla="*/ 2788567 w 3340541"/>
              <a:gd name="connsiteY4" fmla="*/ 69853 h 3704763"/>
              <a:gd name="connsiteX5" fmla="*/ 3093367 w 3340541"/>
              <a:gd name="connsiteY5" fmla="*/ 28289 h 3704763"/>
              <a:gd name="connsiteX6" fmla="*/ 3204204 w 3340541"/>
              <a:gd name="connsiteY6" fmla="*/ 28289 h 3704763"/>
              <a:gd name="connsiteX7" fmla="*/ 3245767 w 3340541"/>
              <a:gd name="connsiteY7" fmla="*/ 388507 h 3704763"/>
              <a:gd name="connsiteX8" fmla="*/ 3273476 w 3340541"/>
              <a:gd name="connsiteY8" fmla="*/ 790289 h 3704763"/>
              <a:gd name="connsiteX9" fmla="*/ 3328895 w 3340541"/>
              <a:gd name="connsiteY9" fmla="*/ 1081234 h 3704763"/>
              <a:gd name="connsiteX10" fmla="*/ 3328895 w 3340541"/>
              <a:gd name="connsiteY10" fmla="*/ 1275198 h 3704763"/>
              <a:gd name="connsiteX11" fmla="*/ 3204204 w 3340541"/>
              <a:gd name="connsiteY11" fmla="*/ 1579998 h 3704763"/>
              <a:gd name="connsiteX12" fmla="*/ 3010240 w 3340541"/>
              <a:gd name="connsiteY12" fmla="*/ 1954071 h 3704763"/>
              <a:gd name="connsiteX13" fmla="*/ 2940967 w 3340541"/>
              <a:gd name="connsiteY13" fmla="*/ 2314289 h 3704763"/>
              <a:gd name="connsiteX14" fmla="*/ 2857840 w 3340541"/>
              <a:gd name="connsiteY14" fmla="*/ 2702216 h 3704763"/>
              <a:gd name="connsiteX15" fmla="*/ 2788567 w 3340541"/>
              <a:gd name="connsiteY15" fmla="*/ 3090144 h 3704763"/>
              <a:gd name="connsiteX16" fmla="*/ 2691585 w 3340541"/>
              <a:gd name="connsiteY16" fmla="*/ 3436507 h 3704763"/>
              <a:gd name="connsiteX17" fmla="*/ 2428349 w 3340541"/>
              <a:gd name="connsiteY17" fmla="*/ 3699744 h 3704763"/>
              <a:gd name="connsiteX18" fmla="*/ 1874167 w 3340541"/>
              <a:gd name="connsiteY18" fmla="*/ 3602762 h 3704763"/>
              <a:gd name="connsiteX19" fmla="*/ 1472385 w 3340541"/>
              <a:gd name="connsiteY19" fmla="*/ 3519634 h 3704763"/>
              <a:gd name="connsiteX20" fmla="*/ 1139876 w 3340541"/>
              <a:gd name="connsiteY20" fmla="*/ 3519634 h 3704763"/>
              <a:gd name="connsiteX21" fmla="*/ 682676 w 3340541"/>
              <a:gd name="connsiteY21" fmla="*/ 3519634 h 3704763"/>
              <a:gd name="connsiteX22" fmla="*/ 225476 w 3340541"/>
              <a:gd name="connsiteY22" fmla="*/ 3367234 h 3704763"/>
              <a:gd name="connsiteX23" fmla="*/ 17658 w 3340541"/>
              <a:gd name="connsiteY23" fmla="*/ 3159416 h 3704763"/>
              <a:gd name="connsiteX24" fmla="*/ 17658 w 3340541"/>
              <a:gd name="connsiteY24" fmla="*/ 2729925 h 3704763"/>
              <a:gd name="connsiteX25" fmla="*/ 73076 w 3340541"/>
              <a:gd name="connsiteY25" fmla="*/ 2134180 h 3704763"/>
              <a:gd name="connsiteX26" fmla="*/ 86931 w 3340541"/>
              <a:gd name="connsiteY26" fmla="*/ 1704689 h 3704763"/>
              <a:gd name="connsiteX27" fmla="*/ 114640 w 3340541"/>
              <a:gd name="connsiteY27" fmla="*/ 1358325 h 3704763"/>
              <a:gd name="connsiteX28" fmla="*/ 142349 w 3340541"/>
              <a:gd name="connsiteY28" fmla="*/ 1108944 h 3704763"/>
              <a:gd name="connsiteX29" fmla="*/ 364022 w 3340541"/>
              <a:gd name="connsiteY29" fmla="*/ 1067380 h 3704763"/>
              <a:gd name="connsiteX30" fmla="*/ 835076 w 3340541"/>
              <a:gd name="connsiteY30" fmla="*/ 1150507 h 3704763"/>
              <a:gd name="connsiteX31" fmla="*/ 1056749 w 3340541"/>
              <a:gd name="connsiteY31" fmla="*/ 1205925 h 3704763"/>
              <a:gd name="connsiteX32" fmla="*/ 1139876 w 3340541"/>
              <a:gd name="connsiteY32" fmla="*/ 1275198 h 3704763"/>
              <a:gd name="connsiteX33" fmla="*/ 1278422 w 3340541"/>
              <a:gd name="connsiteY33" fmla="*/ 1275198 h 3704763"/>
              <a:gd name="connsiteX34" fmla="*/ 1555513 w 3340541"/>
              <a:gd name="connsiteY34" fmla="*/ 1039671 h 3704763"/>
              <a:gd name="connsiteX35" fmla="*/ 1929585 w 3340541"/>
              <a:gd name="connsiteY35" fmla="*/ 873416 h 3704763"/>
              <a:gd name="connsiteX36" fmla="*/ 2151258 w 3340541"/>
              <a:gd name="connsiteY36" fmla="*/ 748725 h 3704763"/>
              <a:gd name="connsiteX37" fmla="*/ 2428349 w 3340541"/>
              <a:gd name="connsiteY37" fmla="*/ 693307 h 370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340541" h="3704763">
                <a:moveTo>
                  <a:pt x="2428349" y="693307"/>
                </a:moveTo>
                <a:cubicBezTo>
                  <a:pt x="2458367" y="624034"/>
                  <a:pt x="2347531" y="416216"/>
                  <a:pt x="2331367" y="333089"/>
                </a:cubicBezTo>
                <a:cubicBezTo>
                  <a:pt x="2315203" y="249962"/>
                  <a:pt x="2319822" y="233798"/>
                  <a:pt x="2331367" y="194544"/>
                </a:cubicBezTo>
                <a:cubicBezTo>
                  <a:pt x="2342912" y="155290"/>
                  <a:pt x="2324440" y="118344"/>
                  <a:pt x="2400640" y="97562"/>
                </a:cubicBezTo>
                <a:cubicBezTo>
                  <a:pt x="2476840" y="76780"/>
                  <a:pt x="2673113" y="81398"/>
                  <a:pt x="2788567" y="69853"/>
                </a:cubicBezTo>
                <a:cubicBezTo>
                  <a:pt x="2904021" y="58308"/>
                  <a:pt x="3024094" y="35216"/>
                  <a:pt x="3093367" y="28289"/>
                </a:cubicBezTo>
                <a:cubicBezTo>
                  <a:pt x="3162640" y="21362"/>
                  <a:pt x="3178804" y="-31747"/>
                  <a:pt x="3204204" y="28289"/>
                </a:cubicBezTo>
                <a:cubicBezTo>
                  <a:pt x="3229604" y="88325"/>
                  <a:pt x="3234222" y="261507"/>
                  <a:pt x="3245767" y="388507"/>
                </a:cubicBezTo>
                <a:cubicBezTo>
                  <a:pt x="3257312" y="515507"/>
                  <a:pt x="3259621" y="674835"/>
                  <a:pt x="3273476" y="790289"/>
                </a:cubicBezTo>
                <a:cubicBezTo>
                  <a:pt x="3287331" y="905743"/>
                  <a:pt x="3319659" y="1000416"/>
                  <a:pt x="3328895" y="1081234"/>
                </a:cubicBezTo>
                <a:cubicBezTo>
                  <a:pt x="3338132" y="1162052"/>
                  <a:pt x="3349677" y="1192071"/>
                  <a:pt x="3328895" y="1275198"/>
                </a:cubicBezTo>
                <a:cubicBezTo>
                  <a:pt x="3308113" y="1358325"/>
                  <a:pt x="3257313" y="1466853"/>
                  <a:pt x="3204204" y="1579998"/>
                </a:cubicBezTo>
                <a:cubicBezTo>
                  <a:pt x="3151095" y="1693144"/>
                  <a:pt x="3054113" y="1831689"/>
                  <a:pt x="3010240" y="1954071"/>
                </a:cubicBezTo>
                <a:cubicBezTo>
                  <a:pt x="2966367" y="2076453"/>
                  <a:pt x="2966367" y="2189598"/>
                  <a:pt x="2940967" y="2314289"/>
                </a:cubicBezTo>
                <a:cubicBezTo>
                  <a:pt x="2915567" y="2438980"/>
                  <a:pt x="2883240" y="2572907"/>
                  <a:pt x="2857840" y="2702216"/>
                </a:cubicBezTo>
                <a:cubicBezTo>
                  <a:pt x="2832440" y="2831525"/>
                  <a:pt x="2816276" y="2967762"/>
                  <a:pt x="2788567" y="3090144"/>
                </a:cubicBezTo>
                <a:cubicBezTo>
                  <a:pt x="2760858" y="3212526"/>
                  <a:pt x="2751621" y="3334907"/>
                  <a:pt x="2691585" y="3436507"/>
                </a:cubicBezTo>
                <a:cubicBezTo>
                  <a:pt x="2631549" y="3538107"/>
                  <a:pt x="2564585" y="3672035"/>
                  <a:pt x="2428349" y="3699744"/>
                </a:cubicBezTo>
                <a:cubicBezTo>
                  <a:pt x="2292113" y="3727453"/>
                  <a:pt x="2033494" y="3632780"/>
                  <a:pt x="1874167" y="3602762"/>
                </a:cubicBezTo>
                <a:cubicBezTo>
                  <a:pt x="1714840" y="3572744"/>
                  <a:pt x="1594767" y="3533489"/>
                  <a:pt x="1472385" y="3519634"/>
                </a:cubicBezTo>
                <a:cubicBezTo>
                  <a:pt x="1350003" y="3505779"/>
                  <a:pt x="1139876" y="3519634"/>
                  <a:pt x="1139876" y="3519634"/>
                </a:cubicBezTo>
                <a:cubicBezTo>
                  <a:pt x="1008258" y="3519634"/>
                  <a:pt x="835076" y="3545034"/>
                  <a:pt x="682676" y="3519634"/>
                </a:cubicBezTo>
                <a:cubicBezTo>
                  <a:pt x="530276" y="3494234"/>
                  <a:pt x="336312" y="3427270"/>
                  <a:pt x="225476" y="3367234"/>
                </a:cubicBezTo>
                <a:cubicBezTo>
                  <a:pt x="114640" y="3307198"/>
                  <a:pt x="52294" y="3265634"/>
                  <a:pt x="17658" y="3159416"/>
                </a:cubicBezTo>
                <a:cubicBezTo>
                  <a:pt x="-16978" y="3053198"/>
                  <a:pt x="8422" y="2900798"/>
                  <a:pt x="17658" y="2729925"/>
                </a:cubicBezTo>
                <a:cubicBezTo>
                  <a:pt x="26894" y="2559052"/>
                  <a:pt x="61531" y="2305053"/>
                  <a:pt x="73076" y="2134180"/>
                </a:cubicBezTo>
                <a:cubicBezTo>
                  <a:pt x="84621" y="1963307"/>
                  <a:pt x="80004" y="1833998"/>
                  <a:pt x="86931" y="1704689"/>
                </a:cubicBezTo>
                <a:cubicBezTo>
                  <a:pt x="93858" y="1575380"/>
                  <a:pt x="105404" y="1457616"/>
                  <a:pt x="114640" y="1358325"/>
                </a:cubicBezTo>
                <a:cubicBezTo>
                  <a:pt x="123876" y="1259034"/>
                  <a:pt x="100785" y="1157435"/>
                  <a:pt x="142349" y="1108944"/>
                </a:cubicBezTo>
                <a:cubicBezTo>
                  <a:pt x="183913" y="1060453"/>
                  <a:pt x="248568" y="1060453"/>
                  <a:pt x="364022" y="1067380"/>
                </a:cubicBezTo>
                <a:cubicBezTo>
                  <a:pt x="479476" y="1074307"/>
                  <a:pt x="719621" y="1127416"/>
                  <a:pt x="835076" y="1150507"/>
                </a:cubicBezTo>
                <a:cubicBezTo>
                  <a:pt x="950531" y="1173598"/>
                  <a:pt x="1005949" y="1185143"/>
                  <a:pt x="1056749" y="1205925"/>
                </a:cubicBezTo>
                <a:cubicBezTo>
                  <a:pt x="1107549" y="1226707"/>
                  <a:pt x="1102930" y="1263653"/>
                  <a:pt x="1139876" y="1275198"/>
                </a:cubicBezTo>
                <a:cubicBezTo>
                  <a:pt x="1176821" y="1286744"/>
                  <a:pt x="1209149" y="1314453"/>
                  <a:pt x="1278422" y="1275198"/>
                </a:cubicBezTo>
                <a:cubicBezTo>
                  <a:pt x="1347695" y="1235944"/>
                  <a:pt x="1446986" y="1106635"/>
                  <a:pt x="1555513" y="1039671"/>
                </a:cubicBezTo>
                <a:cubicBezTo>
                  <a:pt x="1664040" y="972707"/>
                  <a:pt x="1830294" y="921907"/>
                  <a:pt x="1929585" y="873416"/>
                </a:cubicBezTo>
                <a:cubicBezTo>
                  <a:pt x="2028876" y="824925"/>
                  <a:pt x="2068131" y="776434"/>
                  <a:pt x="2151258" y="748725"/>
                </a:cubicBezTo>
                <a:cubicBezTo>
                  <a:pt x="2234385" y="721016"/>
                  <a:pt x="2398331" y="762580"/>
                  <a:pt x="2428349" y="693307"/>
                </a:cubicBezTo>
                <a:close/>
              </a:path>
            </a:pathLst>
          </a:custGeom>
          <a:solidFill>
            <a:srgbClr val="002060">
              <a:alpha val="7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567" y="1168045"/>
            <a:ext cx="8107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/>
              <a:t>“As the mountains surround Jerusalem, so the Lord surrounds his people, from this time forth and forevermore.” </a:t>
            </a:r>
          </a:p>
          <a:p>
            <a:pPr algn="ctr"/>
            <a:endParaRPr lang="en-US" sz="4800" i="1" dirty="0"/>
          </a:p>
          <a:p>
            <a:pPr algn="ctr"/>
            <a:r>
              <a:rPr lang="en-US" sz="4800" i="1" dirty="0"/>
              <a:t>Psalm 125:2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9225"/>
            <a:ext cx="12192000" cy="91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4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75" y="-617902"/>
            <a:ext cx="5486399" cy="776835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387777" y="2728210"/>
            <a:ext cx="3634152" cy="3696036"/>
          </a:xfrm>
          <a:custGeom>
            <a:avLst/>
            <a:gdLst>
              <a:gd name="connsiteX0" fmla="*/ 0 w 3537679"/>
              <a:gd name="connsiteY0" fmla="*/ 0 h 3612629"/>
              <a:gd name="connsiteX1" fmla="*/ 749508 w 3537679"/>
              <a:gd name="connsiteY1" fmla="*/ 284813 h 3612629"/>
              <a:gd name="connsiteX2" fmla="*/ 779489 w 3537679"/>
              <a:gd name="connsiteY2" fmla="*/ 1079292 h 3612629"/>
              <a:gd name="connsiteX3" fmla="*/ 554636 w 3537679"/>
              <a:gd name="connsiteY3" fmla="*/ 1693888 h 3612629"/>
              <a:gd name="connsiteX4" fmla="*/ 509666 w 3537679"/>
              <a:gd name="connsiteY4" fmla="*/ 2548328 h 3612629"/>
              <a:gd name="connsiteX5" fmla="*/ 689548 w 3537679"/>
              <a:gd name="connsiteY5" fmla="*/ 3222885 h 3612629"/>
              <a:gd name="connsiteX6" fmla="*/ 1424066 w 3537679"/>
              <a:gd name="connsiteY6" fmla="*/ 3522688 h 3612629"/>
              <a:gd name="connsiteX7" fmla="*/ 2398426 w 3537679"/>
              <a:gd name="connsiteY7" fmla="*/ 3417757 h 3612629"/>
              <a:gd name="connsiteX8" fmla="*/ 3207895 w 3537679"/>
              <a:gd name="connsiteY8" fmla="*/ 3447738 h 3612629"/>
              <a:gd name="connsiteX9" fmla="*/ 3537679 w 3537679"/>
              <a:gd name="connsiteY9" fmla="*/ 3612629 h 361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7679" h="3612629">
                <a:moveTo>
                  <a:pt x="0" y="0"/>
                </a:moveTo>
                <a:cubicBezTo>
                  <a:pt x="309796" y="52465"/>
                  <a:pt x="619593" y="104931"/>
                  <a:pt x="749508" y="284813"/>
                </a:cubicBezTo>
                <a:cubicBezTo>
                  <a:pt x="879423" y="464695"/>
                  <a:pt x="811968" y="844446"/>
                  <a:pt x="779489" y="1079292"/>
                </a:cubicBezTo>
                <a:cubicBezTo>
                  <a:pt x="747010" y="1314138"/>
                  <a:pt x="599606" y="1449049"/>
                  <a:pt x="554636" y="1693888"/>
                </a:cubicBezTo>
                <a:cubicBezTo>
                  <a:pt x="509666" y="1938727"/>
                  <a:pt x="487181" y="2293495"/>
                  <a:pt x="509666" y="2548328"/>
                </a:cubicBezTo>
                <a:cubicBezTo>
                  <a:pt x="532151" y="2803161"/>
                  <a:pt x="537148" y="3060492"/>
                  <a:pt x="689548" y="3222885"/>
                </a:cubicBezTo>
                <a:cubicBezTo>
                  <a:pt x="841948" y="3385278"/>
                  <a:pt x="1139253" y="3490209"/>
                  <a:pt x="1424066" y="3522688"/>
                </a:cubicBezTo>
                <a:cubicBezTo>
                  <a:pt x="1708879" y="3555167"/>
                  <a:pt x="2101121" y="3430249"/>
                  <a:pt x="2398426" y="3417757"/>
                </a:cubicBezTo>
                <a:cubicBezTo>
                  <a:pt x="2695731" y="3405265"/>
                  <a:pt x="3018020" y="3415259"/>
                  <a:pt x="3207895" y="3447738"/>
                </a:cubicBezTo>
                <a:cubicBezTo>
                  <a:pt x="3397771" y="3480217"/>
                  <a:pt x="3537679" y="3612629"/>
                  <a:pt x="3537679" y="3612629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021929" y="-449705"/>
            <a:ext cx="1241278" cy="7405141"/>
          </a:xfrm>
          <a:custGeom>
            <a:avLst/>
            <a:gdLst>
              <a:gd name="connsiteX0" fmla="*/ 997809 w 1241278"/>
              <a:gd name="connsiteY0" fmla="*/ 0 h 7405141"/>
              <a:gd name="connsiteX1" fmla="*/ 997809 w 1241278"/>
              <a:gd name="connsiteY1" fmla="*/ 539646 h 7405141"/>
              <a:gd name="connsiteX2" fmla="*/ 1072760 w 1241278"/>
              <a:gd name="connsiteY2" fmla="*/ 989351 h 7405141"/>
              <a:gd name="connsiteX3" fmla="*/ 1177691 w 1241278"/>
              <a:gd name="connsiteY3" fmla="*/ 1364105 h 7405141"/>
              <a:gd name="connsiteX4" fmla="*/ 1237651 w 1241278"/>
              <a:gd name="connsiteY4" fmla="*/ 1648918 h 7405141"/>
              <a:gd name="connsiteX5" fmla="*/ 1072760 w 1241278"/>
              <a:gd name="connsiteY5" fmla="*/ 1918741 h 7405141"/>
              <a:gd name="connsiteX6" fmla="*/ 892878 w 1241278"/>
              <a:gd name="connsiteY6" fmla="*/ 2188564 h 7405141"/>
              <a:gd name="connsiteX7" fmla="*/ 757966 w 1241278"/>
              <a:gd name="connsiteY7" fmla="*/ 2503357 h 7405141"/>
              <a:gd name="connsiteX8" fmla="*/ 802937 w 1241278"/>
              <a:gd name="connsiteY8" fmla="*/ 2848131 h 7405141"/>
              <a:gd name="connsiteX9" fmla="*/ 967828 w 1241278"/>
              <a:gd name="connsiteY9" fmla="*/ 3267856 h 7405141"/>
              <a:gd name="connsiteX10" fmla="*/ 1042779 w 1241278"/>
              <a:gd name="connsiteY10" fmla="*/ 3612630 h 7405141"/>
              <a:gd name="connsiteX11" fmla="*/ 1042779 w 1241278"/>
              <a:gd name="connsiteY11" fmla="*/ 3927423 h 7405141"/>
              <a:gd name="connsiteX12" fmla="*/ 862897 w 1241278"/>
              <a:gd name="connsiteY12" fmla="*/ 4212236 h 7405141"/>
              <a:gd name="connsiteX13" fmla="*/ 668025 w 1241278"/>
              <a:gd name="connsiteY13" fmla="*/ 4482059 h 7405141"/>
              <a:gd name="connsiteX14" fmla="*/ 533114 w 1241278"/>
              <a:gd name="connsiteY14" fmla="*/ 4676931 h 7405141"/>
              <a:gd name="connsiteX15" fmla="*/ 458163 w 1241278"/>
              <a:gd name="connsiteY15" fmla="*/ 5051685 h 7405141"/>
              <a:gd name="connsiteX16" fmla="*/ 458163 w 1241278"/>
              <a:gd name="connsiteY16" fmla="*/ 5441430 h 7405141"/>
              <a:gd name="connsiteX17" fmla="*/ 368222 w 1241278"/>
              <a:gd name="connsiteY17" fmla="*/ 5786203 h 7405141"/>
              <a:gd name="connsiteX18" fmla="*/ 248301 w 1241278"/>
              <a:gd name="connsiteY18" fmla="*/ 6130977 h 7405141"/>
              <a:gd name="connsiteX19" fmla="*/ 83409 w 1241278"/>
              <a:gd name="connsiteY19" fmla="*/ 6445771 h 7405141"/>
              <a:gd name="connsiteX20" fmla="*/ 8458 w 1241278"/>
              <a:gd name="connsiteY20" fmla="*/ 6745574 h 7405141"/>
              <a:gd name="connsiteX21" fmla="*/ 8458 w 1241278"/>
              <a:gd name="connsiteY21" fmla="*/ 6955436 h 7405141"/>
              <a:gd name="connsiteX22" fmla="*/ 68419 w 1241278"/>
              <a:gd name="connsiteY22" fmla="*/ 7195279 h 7405141"/>
              <a:gd name="connsiteX23" fmla="*/ 173350 w 1241278"/>
              <a:gd name="connsiteY23" fmla="*/ 7405141 h 740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41278" h="7405141">
                <a:moveTo>
                  <a:pt x="997809" y="0"/>
                </a:moveTo>
                <a:cubicBezTo>
                  <a:pt x="991563" y="187377"/>
                  <a:pt x="985317" y="374754"/>
                  <a:pt x="997809" y="539646"/>
                </a:cubicBezTo>
                <a:cubicBezTo>
                  <a:pt x="1010301" y="704538"/>
                  <a:pt x="1042780" y="851941"/>
                  <a:pt x="1072760" y="989351"/>
                </a:cubicBezTo>
                <a:cubicBezTo>
                  <a:pt x="1102740" y="1126761"/>
                  <a:pt x="1150209" y="1254177"/>
                  <a:pt x="1177691" y="1364105"/>
                </a:cubicBezTo>
                <a:cubicBezTo>
                  <a:pt x="1205173" y="1474033"/>
                  <a:pt x="1255139" y="1556479"/>
                  <a:pt x="1237651" y="1648918"/>
                </a:cubicBezTo>
                <a:cubicBezTo>
                  <a:pt x="1220163" y="1741357"/>
                  <a:pt x="1130222" y="1828800"/>
                  <a:pt x="1072760" y="1918741"/>
                </a:cubicBezTo>
                <a:cubicBezTo>
                  <a:pt x="1015298" y="2008682"/>
                  <a:pt x="945344" y="2091128"/>
                  <a:pt x="892878" y="2188564"/>
                </a:cubicBezTo>
                <a:cubicBezTo>
                  <a:pt x="840412" y="2286000"/>
                  <a:pt x="772956" y="2393429"/>
                  <a:pt x="757966" y="2503357"/>
                </a:cubicBezTo>
                <a:cubicBezTo>
                  <a:pt x="742976" y="2613285"/>
                  <a:pt x="767960" y="2720715"/>
                  <a:pt x="802937" y="2848131"/>
                </a:cubicBezTo>
                <a:cubicBezTo>
                  <a:pt x="837914" y="2975548"/>
                  <a:pt x="927854" y="3140440"/>
                  <a:pt x="967828" y="3267856"/>
                </a:cubicBezTo>
                <a:cubicBezTo>
                  <a:pt x="1007802" y="3395272"/>
                  <a:pt x="1030287" y="3502702"/>
                  <a:pt x="1042779" y="3612630"/>
                </a:cubicBezTo>
                <a:cubicBezTo>
                  <a:pt x="1055271" y="3722558"/>
                  <a:pt x="1072759" y="3827489"/>
                  <a:pt x="1042779" y="3927423"/>
                </a:cubicBezTo>
                <a:cubicBezTo>
                  <a:pt x="1012799" y="4027357"/>
                  <a:pt x="925356" y="4119797"/>
                  <a:pt x="862897" y="4212236"/>
                </a:cubicBezTo>
                <a:cubicBezTo>
                  <a:pt x="800438" y="4304675"/>
                  <a:pt x="722989" y="4404610"/>
                  <a:pt x="668025" y="4482059"/>
                </a:cubicBezTo>
                <a:cubicBezTo>
                  <a:pt x="613061" y="4559508"/>
                  <a:pt x="568091" y="4581993"/>
                  <a:pt x="533114" y="4676931"/>
                </a:cubicBezTo>
                <a:cubicBezTo>
                  <a:pt x="498137" y="4771869"/>
                  <a:pt x="470655" y="4924269"/>
                  <a:pt x="458163" y="5051685"/>
                </a:cubicBezTo>
                <a:cubicBezTo>
                  <a:pt x="445671" y="5179102"/>
                  <a:pt x="473153" y="5319010"/>
                  <a:pt x="458163" y="5441430"/>
                </a:cubicBezTo>
                <a:cubicBezTo>
                  <a:pt x="443173" y="5563850"/>
                  <a:pt x="403199" y="5671279"/>
                  <a:pt x="368222" y="5786203"/>
                </a:cubicBezTo>
                <a:cubicBezTo>
                  <a:pt x="333245" y="5901127"/>
                  <a:pt x="295770" y="6021049"/>
                  <a:pt x="248301" y="6130977"/>
                </a:cubicBezTo>
                <a:cubicBezTo>
                  <a:pt x="200832" y="6240905"/>
                  <a:pt x="123383" y="6343338"/>
                  <a:pt x="83409" y="6445771"/>
                </a:cubicBezTo>
                <a:cubicBezTo>
                  <a:pt x="43435" y="6548204"/>
                  <a:pt x="20950" y="6660630"/>
                  <a:pt x="8458" y="6745574"/>
                </a:cubicBezTo>
                <a:cubicBezTo>
                  <a:pt x="-4034" y="6830518"/>
                  <a:pt x="-1536" y="6880485"/>
                  <a:pt x="8458" y="6955436"/>
                </a:cubicBezTo>
                <a:cubicBezTo>
                  <a:pt x="18451" y="7030387"/>
                  <a:pt x="40937" y="7120328"/>
                  <a:pt x="68419" y="7195279"/>
                </a:cubicBezTo>
                <a:cubicBezTo>
                  <a:pt x="95901" y="7270230"/>
                  <a:pt x="173350" y="7405141"/>
                  <a:pt x="173350" y="7405141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86793" y="329784"/>
            <a:ext cx="2263515" cy="5516380"/>
          </a:xfrm>
          <a:custGeom>
            <a:avLst/>
            <a:gdLst>
              <a:gd name="connsiteX0" fmla="*/ 0 w 2263515"/>
              <a:gd name="connsiteY0" fmla="*/ 0 h 5516380"/>
              <a:gd name="connsiteX1" fmla="*/ 224853 w 2263515"/>
              <a:gd name="connsiteY1" fmla="*/ 524655 h 5516380"/>
              <a:gd name="connsiteX2" fmla="*/ 419725 w 2263515"/>
              <a:gd name="connsiteY2" fmla="*/ 839449 h 5516380"/>
              <a:gd name="connsiteX3" fmla="*/ 704538 w 2263515"/>
              <a:gd name="connsiteY3" fmla="*/ 1184223 h 5516380"/>
              <a:gd name="connsiteX4" fmla="*/ 1109273 w 2263515"/>
              <a:gd name="connsiteY4" fmla="*/ 1768839 h 5516380"/>
              <a:gd name="connsiteX5" fmla="*/ 1394086 w 2263515"/>
              <a:gd name="connsiteY5" fmla="*/ 2143593 h 5516380"/>
              <a:gd name="connsiteX6" fmla="*/ 1528997 w 2263515"/>
              <a:gd name="connsiteY6" fmla="*/ 2593298 h 5516380"/>
              <a:gd name="connsiteX7" fmla="*/ 1633928 w 2263515"/>
              <a:gd name="connsiteY7" fmla="*/ 3013023 h 5516380"/>
              <a:gd name="connsiteX8" fmla="*/ 1633928 w 2263515"/>
              <a:gd name="connsiteY8" fmla="*/ 3462727 h 5516380"/>
              <a:gd name="connsiteX9" fmla="*/ 1558977 w 2263515"/>
              <a:gd name="connsiteY9" fmla="*/ 3777521 h 5516380"/>
              <a:gd name="connsiteX10" fmla="*/ 1484027 w 2263515"/>
              <a:gd name="connsiteY10" fmla="*/ 4107305 h 5516380"/>
              <a:gd name="connsiteX11" fmla="*/ 1454046 w 2263515"/>
              <a:gd name="connsiteY11" fmla="*/ 4661941 h 5516380"/>
              <a:gd name="connsiteX12" fmla="*/ 1588958 w 2263515"/>
              <a:gd name="connsiteY12" fmla="*/ 5141626 h 5516380"/>
              <a:gd name="connsiteX13" fmla="*/ 1888761 w 2263515"/>
              <a:gd name="connsiteY13" fmla="*/ 5351488 h 5516380"/>
              <a:gd name="connsiteX14" fmla="*/ 2188564 w 2263515"/>
              <a:gd name="connsiteY14" fmla="*/ 5471409 h 5516380"/>
              <a:gd name="connsiteX15" fmla="*/ 2263515 w 2263515"/>
              <a:gd name="connsiteY15" fmla="*/ 5516380 h 551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3515" h="5516380">
                <a:moveTo>
                  <a:pt x="0" y="0"/>
                </a:moveTo>
                <a:cubicBezTo>
                  <a:pt x="77449" y="192373"/>
                  <a:pt x="154899" y="384747"/>
                  <a:pt x="224853" y="524655"/>
                </a:cubicBezTo>
                <a:cubicBezTo>
                  <a:pt x="294807" y="664563"/>
                  <a:pt x="339778" y="729521"/>
                  <a:pt x="419725" y="839449"/>
                </a:cubicBezTo>
                <a:cubicBezTo>
                  <a:pt x="499673" y="949377"/>
                  <a:pt x="589613" y="1029325"/>
                  <a:pt x="704538" y="1184223"/>
                </a:cubicBezTo>
                <a:cubicBezTo>
                  <a:pt x="819463" y="1339121"/>
                  <a:pt x="994348" y="1608944"/>
                  <a:pt x="1109273" y="1768839"/>
                </a:cubicBezTo>
                <a:cubicBezTo>
                  <a:pt x="1224198" y="1928734"/>
                  <a:pt x="1324132" y="2006183"/>
                  <a:pt x="1394086" y="2143593"/>
                </a:cubicBezTo>
                <a:cubicBezTo>
                  <a:pt x="1464040" y="2281003"/>
                  <a:pt x="1489023" y="2448393"/>
                  <a:pt x="1528997" y="2593298"/>
                </a:cubicBezTo>
                <a:cubicBezTo>
                  <a:pt x="1568971" y="2738203"/>
                  <a:pt x="1616440" y="2868118"/>
                  <a:pt x="1633928" y="3013023"/>
                </a:cubicBezTo>
                <a:cubicBezTo>
                  <a:pt x="1651417" y="3157928"/>
                  <a:pt x="1646420" y="3335311"/>
                  <a:pt x="1633928" y="3462727"/>
                </a:cubicBezTo>
                <a:cubicBezTo>
                  <a:pt x="1621436" y="3590143"/>
                  <a:pt x="1583960" y="3670091"/>
                  <a:pt x="1558977" y="3777521"/>
                </a:cubicBezTo>
                <a:cubicBezTo>
                  <a:pt x="1533994" y="3884951"/>
                  <a:pt x="1501515" y="3959902"/>
                  <a:pt x="1484027" y="4107305"/>
                </a:cubicBezTo>
                <a:cubicBezTo>
                  <a:pt x="1466539" y="4254708"/>
                  <a:pt x="1436558" y="4489554"/>
                  <a:pt x="1454046" y="4661941"/>
                </a:cubicBezTo>
                <a:cubicBezTo>
                  <a:pt x="1471535" y="4834328"/>
                  <a:pt x="1516506" y="5026702"/>
                  <a:pt x="1588958" y="5141626"/>
                </a:cubicBezTo>
                <a:cubicBezTo>
                  <a:pt x="1661410" y="5256550"/>
                  <a:pt x="1788827" y="5296524"/>
                  <a:pt x="1888761" y="5351488"/>
                </a:cubicBezTo>
                <a:cubicBezTo>
                  <a:pt x="1988695" y="5406452"/>
                  <a:pt x="2126105" y="5443927"/>
                  <a:pt x="2188564" y="5471409"/>
                </a:cubicBezTo>
                <a:cubicBezTo>
                  <a:pt x="2251023" y="5498891"/>
                  <a:pt x="2263515" y="5516380"/>
                  <a:pt x="2263515" y="5516380"/>
                </a:cubicBezTo>
              </a:path>
            </a:pathLst>
          </a:custGeom>
          <a:noFill/>
          <a:ln w="762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150308" y="4173354"/>
            <a:ext cx="441339" cy="4411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528391" y="5252484"/>
            <a:ext cx="493538" cy="32617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750392" y="4359349"/>
            <a:ext cx="501013" cy="1083169"/>
          </a:xfrm>
          <a:custGeom>
            <a:avLst/>
            <a:gdLst>
              <a:gd name="connsiteX0" fmla="*/ 501013 w 501013"/>
              <a:gd name="connsiteY0" fmla="*/ 0 h 1083169"/>
              <a:gd name="connsiteX1" fmla="*/ 11915 w 501013"/>
              <a:gd name="connsiteY1" fmla="*/ 212651 h 1083169"/>
              <a:gd name="connsiteX2" fmla="*/ 139506 w 501013"/>
              <a:gd name="connsiteY2" fmla="*/ 595423 h 1083169"/>
              <a:gd name="connsiteX3" fmla="*/ 11915 w 501013"/>
              <a:gd name="connsiteY3" fmla="*/ 1041991 h 1083169"/>
              <a:gd name="connsiteX4" fmla="*/ 33180 w 501013"/>
              <a:gd name="connsiteY4" fmla="*/ 1063256 h 108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013" h="1083169">
                <a:moveTo>
                  <a:pt x="501013" y="0"/>
                </a:moveTo>
                <a:cubicBezTo>
                  <a:pt x="286589" y="56707"/>
                  <a:pt x="72166" y="113414"/>
                  <a:pt x="11915" y="212651"/>
                </a:cubicBezTo>
                <a:cubicBezTo>
                  <a:pt x="-48336" y="311888"/>
                  <a:pt x="139506" y="457200"/>
                  <a:pt x="139506" y="595423"/>
                </a:cubicBezTo>
                <a:cubicBezTo>
                  <a:pt x="139506" y="733646"/>
                  <a:pt x="29636" y="964019"/>
                  <a:pt x="11915" y="1041991"/>
                </a:cubicBezTo>
                <a:cubicBezTo>
                  <a:pt x="-5806" y="1119963"/>
                  <a:pt x="33180" y="1063256"/>
                  <a:pt x="33180" y="1063256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304960" y="2105311"/>
            <a:ext cx="3340541" cy="3704763"/>
          </a:xfrm>
          <a:custGeom>
            <a:avLst/>
            <a:gdLst>
              <a:gd name="connsiteX0" fmla="*/ 2428349 w 3340541"/>
              <a:gd name="connsiteY0" fmla="*/ 693307 h 3704763"/>
              <a:gd name="connsiteX1" fmla="*/ 2331367 w 3340541"/>
              <a:gd name="connsiteY1" fmla="*/ 333089 h 3704763"/>
              <a:gd name="connsiteX2" fmla="*/ 2331367 w 3340541"/>
              <a:gd name="connsiteY2" fmla="*/ 194544 h 3704763"/>
              <a:gd name="connsiteX3" fmla="*/ 2400640 w 3340541"/>
              <a:gd name="connsiteY3" fmla="*/ 97562 h 3704763"/>
              <a:gd name="connsiteX4" fmla="*/ 2788567 w 3340541"/>
              <a:gd name="connsiteY4" fmla="*/ 69853 h 3704763"/>
              <a:gd name="connsiteX5" fmla="*/ 3093367 w 3340541"/>
              <a:gd name="connsiteY5" fmla="*/ 28289 h 3704763"/>
              <a:gd name="connsiteX6" fmla="*/ 3204204 w 3340541"/>
              <a:gd name="connsiteY6" fmla="*/ 28289 h 3704763"/>
              <a:gd name="connsiteX7" fmla="*/ 3245767 w 3340541"/>
              <a:gd name="connsiteY7" fmla="*/ 388507 h 3704763"/>
              <a:gd name="connsiteX8" fmla="*/ 3273476 w 3340541"/>
              <a:gd name="connsiteY8" fmla="*/ 790289 h 3704763"/>
              <a:gd name="connsiteX9" fmla="*/ 3328895 w 3340541"/>
              <a:gd name="connsiteY9" fmla="*/ 1081234 h 3704763"/>
              <a:gd name="connsiteX10" fmla="*/ 3328895 w 3340541"/>
              <a:gd name="connsiteY10" fmla="*/ 1275198 h 3704763"/>
              <a:gd name="connsiteX11" fmla="*/ 3204204 w 3340541"/>
              <a:gd name="connsiteY11" fmla="*/ 1579998 h 3704763"/>
              <a:gd name="connsiteX12" fmla="*/ 3010240 w 3340541"/>
              <a:gd name="connsiteY12" fmla="*/ 1954071 h 3704763"/>
              <a:gd name="connsiteX13" fmla="*/ 2940967 w 3340541"/>
              <a:gd name="connsiteY13" fmla="*/ 2314289 h 3704763"/>
              <a:gd name="connsiteX14" fmla="*/ 2857840 w 3340541"/>
              <a:gd name="connsiteY14" fmla="*/ 2702216 h 3704763"/>
              <a:gd name="connsiteX15" fmla="*/ 2788567 w 3340541"/>
              <a:gd name="connsiteY15" fmla="*/ 3090144 h 3704763"/>
              <a:gd name="connsiteX16" fmla="*/ 2691585 w 3340541"/>
              <a:gd name="connsiteY16" fmla="*/ 3436507 h 3704763"/>
              <a:gd name="connsiteX17" fmla="*/ 2428349 w 3340541"/>
              <a:gd name="connsiteY17" fmla="*/ 3699744 h 3704763"/>
              <a:gd name="connsiteX18" fmla="*/ 1874167 w 3340541"/>
              <a:gd name="connsiteY18" fmla="*/ 3602762 h 3704763"/>
              <a:gd name="connsiteX19" fmla="*/ 1472385 w 3340541"/>
              <a:gd name="connsiteY19" fmla="*/ 3519634 h 3704763"/>
              <a:gd name="connsiteX20" fmla="*/ 1139876 w 3340541"/>
              <a:gd name="connsiteY20" fmla="*/ 3519634 h 3704763"/>
              <a:gd name="connsiteX21" fmla="*/ 682676 w 3340541"/>
              <a:gd name="connsiteY21" fmla="*/ 3519634 h 3704763"/>
              <a:gd name="connsiteX22" fmla="*/ 225476 w 3340541"/>
              <a:gd name="connsiteY22" fmla="*/ 3367234 h 3704763"/>
              <a:gd name="connsiteX23" fmla="*/ 17658 w 3340541"/>
              <a:gd name="connsiteY23" fmla="*/ 3159416 h 3704763"/>
              <a:gd name="connsiteX24" fmla="*/ 17658 w 3340541"/>
              <a:gd name="connsiteY24" fmla="*/ 2729925 h 3704763"/>
              <a:gd name="connsiteX25" fmla="*/ 73076 w 3340541"/>
              <a:gd name="connsiteY25" fmla="*/ 2134180 h 3704763"/>
              <a:gd name="connsiteX26" fmla="*/ 86931 w 3340541"/>
              <a:gd name="connsiteY26" fmla="*/ 1704689 h 3704763"/>
              <a:gd name="connsiteX27" fmla="*/ 114640 w 3340541"/>
              <a:gd name="connsiteY27" fmla="*/ 1358325 h 3704763"/>
              <a:gd name="connsiteX28" fmla="*/ 142349 w 3340541"/>
              <a:gd name="connsiteY28" fmla="*/ 1108944 h 3704763"/>
              <a:gd name="connsiteX29" fmla="*/ 364022 w 3340541"/>
              <a:gd name="connsiteY29" fmla="*/ 1067380 h 3704763"/>
              <a:gd name="connsiteX30" fmla="*/ 835076 w 3340541"/>
              <a:gd name="connsiteY30" fmla="*/ 1150507 h 3704763"/>
              <a:gd name="connsiteX31" fmla="*/ 1056749 w 3340541"/>
              <a:gd name="connsiteY31" fmla="*/ 1205925 h 3704763"/>
              <a:gd name="connsiteX32" fmla="*/ 1139876 w 3340541"/>
              <a:gd name="connsiteY32" fmla="*/ 1275198 h 3704763"/>
              <a:gd name="connsiteX33" fmla="*/ 1278422 w 3340541"/>
              <a:gd name="connsiteY33" fmla="*/ 1275198 h 3704763"/>
              <a:gd name="connsiteX34" fmla="*/ 1555513 w 3340541"/>
              <a:gd name="connsiteY34" fmla="*/ 1039671 h 3704763"/>
              <a:gd name="connsiteX35" fmla="*/ 1929585 w 3340541"/>
              <a:gd name="connsiteY35" fmla="*/ 873416 h 3704763"/>
              <a:gd name="connsiteX36" fmla="*/ 2151258 w 3340541"/>
              <a:gd name="connsiteY36" fmla="*/ 748725 h 3704763"/>
              <a:gd name="connsiteX37" fmla="*/ 2428349 w 3340541"/>
              <a:gd name="connsiteY37" fmla="*/ 693307 h 3704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340541" h="3704763">
                <a:moveTo>
                  <a:pt x="2428349" y="693307"/>
                </a:moveTo>
                <a:cubicBezTo>
                  <a:pt x="2458367" y="624034"/>
                  <a:pt x="2347531" y="416216"/>
                  <a:pt x="2331367" y="333089"/>
                </a:cubicBezTo>
                <a:cubicBezTo>
                  <a:pt x="2315203" y="249962"/>
                  <a:pt x="2319822" y="233798"/>
                  <a:pt x="2331367" y="194544"/>
                </a:cubicBezTo>
                <a:cubicBezTo>
                  <a:pt x="2342912" y="155290"/>
                  <a:pt x="2324440" y="118344"/>
                  <a:pt x="2400640" y="97562"/>
                </a:cubicBezTo>
                <a:cubicBezTo>
                  <a:pt x="2476840" y="76780"/>
                  <a:pt x="2673113" y="81398"/>
                  <a:pt x="2788567" y="69853"/>
                </a:cubicBezTo>
                <a:cubicBezTo>
                  <a:pt x="2904021" y="58308"/>
                  <a:pt x="3024094" y="35216"/>
                  <a:pt x="3093367" y="28289"/>
                </a:cubicBezTo>
                <a:cubicBezTo>
                  <a:pt x="3162640" y="21362"/>
                  <a:pt x="3178804" y="-31747"/>
                  <a:pt x="3204204" y="28289"/>
                </a:cubicBezTo>
                <a:cubicBezTo>
                  <a:pt x="3229604" y="88325"/>
                  <a:pt x="3234222" y="261507"/>
                  <a:pt x="3245767" y="388507"/>
                </a:cubicBezTo>
                <a:cubicBezTo>
                  <a:pt x="3257312" y="515507"/>
                  <a:pt x="3259621" y="674835"/>
                  <a:pt x="3273476" y="790289"/>
                </a:cubicBezTo>
                <a:cubicBezTo>
                  <a:pt x="3287331" y="905743"/>
                  <a:pt x="3319659" y="1000416"/>
                  <a:pt x="3328895" y="1081234"/>
                </a:cubicBezTo>
                <a:cubicBezTo>
                  <a:pt x="3338132" y="1162052"/>
                  <a:pt x="3349677" y="1192071"/>
                  <a:pt x="3328895" y="1275198"/>
                </a:cubicBezTo>
                <a:cubicBezTo>
                  <a:pt x="3308113" y="1358325"/>
                  <a:pt x="3257313" y="1466853"/>
                  <a:pt x="3204204" y="1579998"/>
                </a:cubicBezTo>
                <a:cubicBezTo>
                  <a:pt x="3151095" y="1693144"/>
                  <a:pt x="3054113" y="1831689"/>
                  <a:pt x="3010240" y="1954071"/>
                </a:cubicBezTo>
                <a:cubicBezTo>
                  <a:pt x="2966367" y="2076453"/>
                  <a:pt x="2966367" y="2189598"/>
                  <a:pt x="2940967" y="2314289"/>
                </a:cubicBezTo>
                <a:cubicBezTo>
                  <a:pt x="2915567" y="2438980"/>
                  <a:pt x="2883240" y="2572907"/>
                  <a:pt x="2857840" y="2702216"/>
                </a:cubicBezTo>
                <a:cubicBezTo>
                  <a:pt x="2832440" y="2831525"/>
                  <a:pt x="2816276" y="2967762"/>
                  <a:pt x="2788567" y="3090144"/>
                </a:cubicBezTo>
                <a:cubicBezTo>
                  <a:pt x="2760858" y="3212526"/>
                  <a:pt x="2751621" y="3334907"/>
                  <a:pt x="2691585" y="3436507"/>
                </a:cubicBezTo>
                <a:cubicBezTo>
                  <a:pt x="2631549" y="3538107"/>
                  <a:pt x="2564585" y="3672035"/>
                  <a:pt x="2428349" y="3699744"/>
                </a:cubicBezTo>
                <a:cubicBezTo>
                  <a:pt x="2292113" y="3727453"/>
                  <a:pt x="2033494" y="3632780"/>
                  <a:pt x="1874167" y="3602762"/>
                </a:cubicBezTo>
                <a:cubicBezTo>
                  <a:pt x="1714840" y="3572744"/>
                  <a:pt x="1594767" y="3533489"/>
                  <a:pt x="1472385" y="3519634"/>
                </a:cubicBezTo>
                <a:cubicBezTo>
                  <a:pt x="1350003" y="3505779"/>
                  <a:pt x="1139876" y="3519634"/>
                  <a:pt x="1139876" y="3519634"/>
                </a:cubicBezTo>
                <a:cubicBezTo>
                  <a:pt x="1008258" y="3519634"/>
                  <a:pt x="835076" y="3545034"/>
                  <a:pt x="682676" y="3519634"/>
                </a:cubicBezTo>
                <a:cubicBezTo>
                  <a:pt x="530276" y="3494234"/>
                  <a:pt x="336312" y="3427270"/>
                  <a:pt x="225476" y="3367234"/>
                </a:cubicBezTo>
                <a:cubicBezTo>
                  <a:pt x="114640" y="3307198"/>
                  <a:pt x="52294" y="3265634"/>
                  <a:pt x="17658" y="3159416"/>
                </a:cubicBezTo>
                <a:cubicBezTo>
                  <a:pt x="-16978" y="3053198"/>
                  <a:pt x="8422" y="2900798"/>
                  <a:pt x="17658" y="2729925"/>
                </a:cubicBezTo>
                <a:cubicBezTo>
                  <a:pt x="26894" y="2559052"/>
                  <a:pt x="61531" y="2305053"/>
                  <a:pt x="73076" y="2134180"/>
                </a:cubicBezTo>
                <a:cubicBezTo>
                  <a:pt x="84621" y="1963307"/>
                  <a:pt x="80004" y="1833998"/>
                  <a:pt x="86931" y="1704689"/>
                </a:cubicBezTo>
                <a:cubicBezTo>
                  <a:pt x="93858" y="1575380"/>
                  <a:pt x="105404" y="1457616"/>
                  <a:pt x="114640" y="1358325"/>
                </a:cubicBezTo>
                <a:cubicBezTo>
                  <a:pt x="123876" y="1259034"/>
                  <a:pt x="100785" y="1157435"/>
                  <a:pt x="142349" y="1108944"/>
                </a:cubicBezTo>
                <a:cubicBezTo>
                  <a:pt x="183913" y="1060453"/>
                  <a:pt x="248568" y="1060453"/>
                  <a:pt x="364022" y="1067380"/>
                </a:cubicBezTo>
                <a:cubicBezTo>
                  <a:pt x="479476" y="1074307"/>
                  <a:pt x="719621" y="1127416"/>
                  <a:pt x="835076" y="1150507"/>
                </a:cubicBezTo>
                <a:cubicBezTo>
                  <a:pt x="950531" y="1173598"/>
                  <a:pt x="1005949" y="1185143"/>
                  <a:pt x="1056749" y="1205925"/>
                </a:cubicBezTo>
                <a:cubicBezTo>
                  <a:pt x="1107549" y="1226707"/>
                  <a:pt x="1102930" y="1263653"/>
                  <a:pt x="1139876" y="1275198"/>
                </a:cubicBezTo>
                <a:cubicBezTo>
                  <a:pt x="1176821" y="1286744"/>
                  <a:pt x="1209149" y="1314453"/>
                  <a:pt x="1278422" y="1275198"/>
                </a:cubicBezTo>
                <a:cubicBezTo>
                  <a:pt x="1347695" y="1235944"/>
                  <a:pt x="1446986" y="1106635"/>
                  <a:pt x="1555513" y="1039671"/>
                </a:cubicBezTo>
                <a:cubicBezTo>
                  <a:pt x="1664040" y="972707"/>
                  <a:pt x="1830294" y="921907"/>
                  <a:pt x="1929585" y="873416"/>
                </a:cubicBezTo>
                <a:cubicBezTo>
                  <a:pt x="2028876" y="824925"/>
                  <a:pt x="2068131" y="776434"/>
                  <a:pt x="2151258" y="748725"/>
                </a:cubicBezTo>
                <a:cubicBezTo>
                  <a:pt x="2234385" y="721016"/>
                  <a:pt x="2398331" y="762580"/>
                  <a:pt x="2428349" y="693307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5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75" y="-1712989"/>
            <a:ext cx="6429849" cy="85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0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5561" y="2459504"/>
            <a:ext cx="62808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Jerusalem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(Time of Jesus)</a:t>
            </a:r>
          </a:p>
        </p:txBody>
      </p:sp>
    </p:spTree>
    <p:extLst>
      <p:ext uri="{BB962C8B-B14F-4D97-AF65-F5344CB8AC3E}">
        <p14:creationId xmlns:p14="http://schemas.microsoft.com/office/powerpoint/2010/main" val="95267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75" y="-617902"/>
            <a:ext cx="5486399" cy="776835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387777" y="2728210"/>
            <a:ext cx="3634152" cy="3696036"/>
          </a:xfrm>
          <a:custGeom>
            <a:avLst/>
            <a:gdLst>
              <a:gd name="connsiteX0" fmla="*/ 0 w 3537679"/>
              <a:gd name="connsiteY0" fmla="*/ 0 h 3612629"/>
              <a:gd name="connsiteX1" fmla="*/ 749508 w 3537679"/>
              <a:gd name="connsiteY1" fmla="*/ 284813 h 3612629"/>
              <a:gd name="connsiteX2" fmla="*/ 779489 w 3537679"/>
              <a:gd name="connsiteY2" fmla="*/ 1079292 h 3612629"/>
              <a:gd name="connsiteX3" fmla="*/ 554636 w 3537679"/>
              <a:gd name="connsiteY3" fmla="*/ 1693888 h 3612629"/>
              <a:gd name="connsiteX4" fmla="*/ 509666 w 3537679"/>
              <a:gd name="connsiteY4" fmla="*/ 2548328 h 3612629"/>
              <a:gd name="connsiteX5" fmla="*/ 689548 w 3537679"/>
              <a:gd name="connsiteY5" fmla="*/ 3222885 h 3612629"/>
              <a:gd name="connsiteX6" fmla="*/ 1424066 w 3537679"/>
              <a:gd name="connsiteY6" fmla="*/ 3522688 h 3612629"/>
              <a:gd name="connsiteX7" fmla="*/ 2398426 w 3537679"/>
              <a:gd name="connsiteY7" fmla="*/ 3417757 h 3612629"/>
              <a:gd name="connsiteX8" fmla="*/ 3207895 w 3537679"/>
              <a:gd name="connsiteY8" fmla="*/ 3447738 h 3612629"/>
              <a:gd name="connsiteX9" fmla="*/ 3537679 w 3537679"/>
              <a:gd name="connsiteY9" fmla="*/ 3612629 h 361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7679" h="3612629">
                <a:moveTo>
                  <a:pt x="0" y="0"/>
                </a:moveTo>
                <a:cubicBezTo>
                  <a:pt x="309796" y="52465"/>
                  <a:pt x="619593" y="104931"/>
                  <a:pt x="749508" y="284813"/>
                </a:cubicBezTo>
                <a:cubicBezTo>
                  <a:pt x="879423" y="464695"/>
                  <a:pt x="811968" y="844446"/>
                  <a:pt x="779489" y="1079292"/>
                </a:cubicBezTo>
                <a:cubicBezTo>
                  <a:pt x="747010" y="1314138"/>
                  <a:pt x="599606" y="1449049"/>
                  <a:pt x="554636" y="1693888"/>
                </a:cubicBezTo>
                <a:cubicBezTo>
                  <a:pt x="509666" y="1938727"/>
                  <a:pt x="487181" y="2293495"/>
                  <a:pt x="509666" y="2548328"/>
                </a:cubicBezTo>
                <a:cubicBezTo>
                  <a:pt x="532151" y="2803161"/>
                  <a:pt x="537148" y="3060492"/>
                  <a:pt x="689548" y="3222885"/>
                </a:cubicBezTo>
                <a:cubicBezTo>
                  <a:pt x="841948" y="3385278"/>
                  <a:pt x="1139253" y="3490209"/>
                  <a:pt x="1424066" y="3522688"/>
                </a:cubicBezTo>
                <a:cubicBezTo>
                  <a:pt x="1708879" y="3555167"/>
                  <a:pt x="2101121" y="3430249"/>
                  <a:pt x="2398426" y="3417757"/>
                </a:cubicBezTo>
                <a:cubicBezTo>
                  <a:pt x="2695731" y="3405265"/>
                  <a:pt x="3018020" y="3415259"/>
                  <a:pt x="3207895" y="3447738"/>
                </a:cubicBezTo>
                <a:cubicBezTo>
                  <a:pt x="3397771" y="3480217"/>
                  <a:pt x="3537679" y="3612629"/>
                  <a:pt x="3537679" y="3612629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021929" y="-449705"/>
            <a:ext cx="1241278" cy="7405141"/>
          </a:xfrm>
          <a:custGeom>
            <a:avLst/>
            <a:gdLst>
              <a:gd name="connsiteX0" fmla="*/ 997809 w 1241278"/>
              <a:gd name="connsiteY0" fmla="*/ 0 h 7405141"/>
              <a:gd name="connsiteX1" fmla="*/ 997809 w 1241278"/>
              <a:gd name="connsiteY1" fmla="*/ 539646 h 7405141"/>
              <a:gd name="connsiteX2" fmla="*/ 1072760 w 1241278"/>
              <a:gd name="connsiteY2" fmla="*/ 989351 h 7405141"/>
              <a:gd name="connsiteX3" fmla="*/ 1177691 w 1241278"/>
              <a:gd name="connsiteY3" fmla="*/ 1364105 h 7405141"/>
              <a:gd name="connsiteX4" fmla="*/ 1237651 w 1241278"/>
              <a:gd name="connsiteY4" fmla="*/ 1648918 h 7405141"/>
              <a:gd name="connsiteX5" fmla="*/ 1072760 w 1241278"/>
              <a:gd name="connsiteY5" fmla="*/ 1918741 h 7405141"/>
              <a:gd name="connsiteX6" fmla="*/ 892878 w 1241278"/>
              <a:gd name="connsiteY6" fmla="*/ 2188564 h 7405141"/>
              <a:gd name="connsiteX7" fmla="*/ 757966 w 1241278"/>
              <a:gd name="connsiteY7" fmla="*/ 2503357 h 7405141"/>
              <a:gd name="connsiteX8" fmla="*/ 802937 w 1241278"/>
              <a:gd name="connsiteY8" fmla="*/ 2848131 h 7405141"/>
              <a:gd name="connsiteX9" fmla="*/ 967828 w 1241278"/>
              <a:gd name="connsiteY9" fmla="*/ 3267856 h 7405141"/>
              <a:gd name="connsiteX10" fmla="*/ 1042779 w 1241278"/>
              <a:gd name="connsiteY10" fmla="*/ 3612630 h 7405141"/>
              <a:gd name="connsiteX11" fmla="*/ 1042779 w 1241278"/>
              <a:gd name="connsiteY11" fmla="*/ 3927423 h 7405141"/>
              <a:gd name="connsiteX12" fmla="*/ 862897 w 1241278"/>
              <a:gd name="connsiteY12" fmla="*/ 4212236 h 7405141"/>
              <a:gd name="connsiteX13" fmla="*/ 668025 w 1241278"/>
              <a:gd name="connsiteY13" fmla="*/ 4482059 h 7405141"/>
              <a:gd name="connsiteX14" fmla="*/ 533114 w 1241278"/>
              <a:gd name="connsiteY14" fmla="*/ 4676931 h 7405141"/>
              <a:gd name="connsiteX15" fmla="*/ 458163 w 1241278"/>
              <a:gd name="connsiteY15" fmla="*/ 5051685 h 7405141"/>
              <a:gd name="connsiteX16" fmla="*/ 458163 w 1241278"/>
              <a:gd name="connsiteY16" fmla="*/ 5441430 h 7405141"/>
              <a:gd name="connsiteX17" fmla="*/ 368222 w 1241278"/>
              <a:gd name="connsiteY17" fmla="*/ 5786203 h 7405141"/>
              <a:gd name="connsiteX18" fmla="*/ 248301 w 1241278"/>
              <a:gd name="connsiteY18" fmla="*/ 6130977 h 7405141"/>
              <a:gd name="connsiteX19" fmla="*/ 83409 w 1241278"/>
              <a:gd name="connsiteY19" fmla="*/ 6445771 h 7405141"/>
              <a:gd name="connsiteX20" fmla="*/ 8458 w 1241278"/>
              <a:gd name="connsiteY20" fmla="*/ 6745574 h 7405141"/>
              <a:gd name="connsiteX21" fmla="*/ 8458 w 1241278"/>
              <a:gd name="connsiteY21" fmla="*/ 6955436 h 7405141"/>
              <a:gd name="connsiteX22" fmla="*/ 68419 w 1241278"/>
              <a:gd name="connsiteY22" fmla="*/ 7195279 h 7405141"/>
              <a:gd name="connsiteX23" fmla="*/ 173350 w 1241278"/>
              <a:gd name="connsiteY23" fmla="*/ 7405141 h 740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41278" h="7405141">
                <a:moveTo>
                  <a:pt x="997809" y="0"/>
                </a:moveTo>
                <a:cubicBezTo>
                  <a:pt x="991563" y="187377"/>
                  <a:pt x="985317" y="374754"/>
                  <a:pt x="997809" y="539646"/>
                </a:cubicBezTo>
                <a:cubicBezTo>
                  <a:pt x="1010301" y="704538"/>
                  <a:pt x="1042780" y="851941"/>
                  <a:pt x="1072760" y="989351"/>
                </a:cubicBezTo>
                <a:cubicBezTo>
                  <a:pt x="1102740" y="1126761"/>
                  <a:pt x="1150209" y="1254177"/>
                  <a:pt x="1177691" y="1364105"/>
                </a:cubicBezTo>
                <a:cubicBezTo>
                  <a:pt x="1205173" y="1474033"/>
                  <a:pt x="1255139" y="1556479"/>
                  <a:pt x="1237651" y="1648918"/>
                </a:cubicBezTo>
                <a:cubicBezTo>
                  <a:pt x="1220163" y="1741357"/>
                  <a:pt x="1130222" y="1828800"/>
                  <a:pt x="1072760" y="1918741"/>
                </a:cubicBezTo>
                <a:cubicBezTo>
                  <a:pt x="1015298" y="2008682"/>
                  <a:pt x="945344" y="2091128"/>
                  <a:pt x="892878" y="2188564"/>
                </a:cubicBezTo>
                <a:cubicBezTo>
                  <a:pt x="840412" y="2286000"/>
                  <a:pt x="772956" y="2393429"/>
                  <a:pt x="757966" y="2503357"/>
                </a:cubicBezTo>
                <a:cubicBezTo>
                  <a:pt x="742976" y="2613285"/>
                  <a:pt x="767960" y="2720715"/>
                  <a:pt x="802937" y="2848131"/>
                </a:cubicBezTo>
                <a:cubicBezTo>
                  <a:pt x="837914" y="2975548"/>
                  <a:pt x="927854" y="3140440"/>
                  <a:pt x="967828" y="3267856"/>
                </a:cubicBezTo>
                <a:cubicBezTo>
                  <a:pt x="1007802" y="3395272"/>
                  <a:pt x="1030287" y="3502702"/>
                  <a:pt x="1042779" y="3612630"/>
                </a:cubicBezTo>
                <a:cubicBezTo>
                  <a:pt x="1055271" y="3722558"/>
                  <a:pt x="1072759" y="3827489"/>
                  <a:pt x="1042779" y="3927423"/>
                </a:cubicBezTo>
                <a:cubicBezTo>
                  <a:pt x="1012799" y="4027357"/>
                  <a:pt x="925356" y="4119797"/>
                  <a:pt x="862897" y="4212236"/>
                </a:cubicBezTo>
                <a:cubicBezTo>
                  <a:pt x="800438" y="4304675"/>
                  <a:pt x="722989" y="4404610"/>
                  <a:pt x="668025" y="4482059"/>
                </a:cubicBezTo>
                <a:cubicBezTo>
                  <a:pt x="613061" y="4559508"/>
                  <a:pt x="568091" y="4581993"/>
                  <a:pt x="533114" y="4676931"/>
                </a:cubicBezTo>
                <a:cubicBezTo>
                  <a:pt x="498137" y="4771869"/>
                  <a:pt x="470655" y="4924269"/>
                  <a:pt x="458163" y="5051685"/>
                </a:cubicBezTo>
                <a:cubicBezTo>
                  <a:pt x="445671" y="5179102"/>
                  <a:pt x="473153" y="5319010"/>
                  <a:pt x="458163" y="5441430"/>
                </a:cubicBezTo>
                <a:cubicBezTo>
                  <a:pt x="443173" y="5563850"/>
                  <a:pt x="403199" y="5671279"/>
                  <a:pt x="368222" y="5786203"/>
                </a:cubicBezTo>
                <a:cubicBezTo>
                  <a:pt x="333245" y="5901127"/>
                  <a:pt x="295770" y="6021049"/>
                  <a:pt x="248301" y="6130977"/>
                </a:cubicBezTo>
                <a:cubicBezTo>
                  <a:pt x="200832" y="6240905"/>
                  <a:pt x="123383" y="6343338"/>
                  <a:pt x="83409" y="6445771"/>
                </a:cubicBezTo>
                <a:cubicBezTo>
                  <a:pt x="43435" y="6548204"/>
                  <a:pt x="20950" y="6660630"/>
                  <a:pt x="8458" y="6745574"/>
                </a:cubicBezTo>
                <a:cubicBezTo>
                  <a:pt x="-4034" y="6830518"/>
                  <a:pt x="-1536" y="6880485"/>
                  <a:pt x="8458" y="6955436"/>
                </a:cubicBezTo>
                <a:cubicBezTo>
                  <a:pt x="18451" y="7030387"/>
                  <a:pt x="40937" y="7120328"/>
                  <a:pt x="68419" y="7195279"/>
                </a:cubicBezTo>
                <a:cubicBezTo>
                  <a:pt x="95901" y="7270230"/>
                  <a:pt x="173350" y="7405141"/>
                  <a:pt x="173350" y="7405141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86793" y="329784"/>
            <a:ext cx="2263515" cy="5516380"/>
          </a:xfrm>
          <a:custGeom>
            <a:avLst/>
            <a:gdLst>
              <a:gd name="connsiteX0" fmla="*/ 0 w 2263515"/>
              <a:gd name="connsiteY0" fmla="*/ 0 h 5516380"/>
              <a:gd name="connsiteX1" fmla="*/ 224853 w 2263515"/>
              <a:gd name="connsiteY1" fmla="*/ 524655 h 5516380"/>
              <a:gd name="connsiteX2" fmla="*/ 419725 w 2263515"/>
              <a:gd name="connsiteY2" fmla="*/ 839449 h 5516380"/>
              <a:gd name="connsiteX3" fmla="*/ 704538 w 2263515"/>
              <a:gd name="connsiteY3" fmla="*/ 1184223 h 5516380"/>
              <a:gd name="connsiteX4" fmla="*/ 1109273 w 2263515"/>
              <a:gd name="connsiteY4" fmla="*/ 1768839 h 5516380"/>
              <a:gd name="connsiteX5" fmla="*/ 1394086 w 2263515"/>
              <a:gd name="connsiteY5" fmla="*/ 2143593 h 5516380"/>
              <a:gd name="connsiteX6" fmla="*/ 1528997 w 2263515"/>
              <a:gd name="connsiteY6" fmla="*/ 2593298 h 5516380"/>
              <a:gd name="connsiteX7" fmla="*/ 1633928 w 2263515"/>
              <a:gd name="connsiteY7" fmla="*/ 3013023 h 5516380"/>
              <a:gd name="connsiteX8" fmla="*/ 1633928 w 2263515"/>
              <a:gd name="connsiteY8" fmla="*/ 3462727 h 5516380"/>
              <a:gd name="connsiteX9" fmla="*/ 1558977 w 2263515"/>
              <a:gd name="connsiteY9" fmla="*/ 3777521 h 5516380"/>
              <a:gd name="connsiteX10" fmla="*/ 1484027 w 2263515"/>
              <a:gd name="connsiteY10" fmla="*/ 4107305 h 5516380"/>
              <a:gd name="connsiteX11" fmla="*/ 1454046 w 2263515"/>
              <a:gd name="connsiteY11" fmla="*/ 4661941 h 5516380"/>
              <a:gd name="connsiteX12" fmla="*/ 1588958 w 2263515"/>
              <a:gd name="connsiteY12" fmla="*/ 5141626 h 5516380"/>
              <a:gd name="connsiteX13" fmla="*/ 1888761 w 2263515"/>
              <a:gd name="connsiteY13" fmla="*/ 5351488 h 5516380"/>
              <a:gd name="connsiteX14" fmla="*/ 2188564 w 2263515"/>
              <a:gd name="connsiteY14" fmla="*/ 5471409 h 5516380"/>
              <a:gd name="connsiteX15" fmla="*/ 2263515 w 2263515"/>
              <a:gd name="connsiteY15" fmla="*/ 5516380 h 551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3515" h="5516380">
                <a:moveTo>
                  <a:pt x="0" y="0"/>
                </a:moveTo>
                <a:cubicBezTo>
                  <a:pt x="77449" y="192373"/>
                  <a:pt x="154899" y="384747"/>
                  <a:pt x="224853" y="524655"/>
                </a:cubicBezTo>
                <a:cubicBezTo>
                  <a:pt x="294807" y="664563"/>
                  <a:pt x="339778" y="729521"/>
                  <a:pt x="419725" y="839449"/>
                </a:cubicBezTo>
                <a:cubicBezTo>
                  <a:pt x="499673" y="949377"/>
                  <a:pt x="589613" y="1029325"/>
                  <a:pt x="704538" y="1184223"/>
                </a:cubicBezTo>
                <a:cubicBezTo>
                  <a:pt x="819463" y="1339121"/>
                  <a:pt x="994348" y="1608944"/>
                  <a:pt x="1109273" y="1768839"/>
                </a:cubicBezTo>
                <a:cubicBezTo>
                  <a:pt x="1224198" y="1928734"/>
                  <a:pt x="1324132" y="2006183"/>
                  <a:pt x="1394086" y="2143593"/>
                </a:cubicBezTo>
                <a:cubicBezTo>
                  <a:pt x="1464040" y="2281003"/>
                  <a:pt x="1489023" y="2448393"/>
                  <a:pt x="1528997" y="2593298"/>
                </a:cubicBezTo>
                <a:cubicBezTo>
                  <a:pt x="1568971" y="2738203"/>
                  <a:pt x="1616440" y="2868118"/>
                  <a:pt x="1633928" y="3013023"/>
                </a:cubicBezTo>
                <a:cubicBezTo>
                  <a:pt x="1651417" y="3157928"/>
                  <a:pt x="1646420" y="3335311"/>
                  <a:pt x="1633928" y="3462727"/>
                </a:cubicBezTo>
                <a:cubicBezTo>
                  <a:pt x="1621436" y="3590143"/>
                  <a:pt x="1583960" y="3670091"/>
                  <a:pt x="1558977" y="3777521"/>
                </a:cubicBezTo>
                <a:cubicBezTo>
                  <a:pt x="1533994" y="3884951"/>
                  <a:pt x="1501515" y="3959902"/>
                  <a:pt x="1484027" y="4107305"/>
                </a:cubicBezTo>
                <a:cubicBezTo>
                  <a:pt x="1466539" y="4254708"/>
                  <a:pt x="1436558" y="4489554"/>
                  <a:pt x="1454046" y="4661941"/>
                </a:cubicBezTo>
                <a:cubicBezTo>
                  <a:pt x="1471535" y="4834328"/>
                  <a:pt x="1516506" y="5026702"/>
                  <a:pt x="1588958" y="5141626"/>
                </a:cubicBezTo>
                <a:cubicBezTo>
                  <a:pt x="1661410" y="5256550"/>
                  <a:pt x="1788827" y="5296524"/>
                  <a:pt x="1888761" y="5351488"/>
                </a:cubicBezTo>
                <a:cubicBezTo>
                  <a:pt x="1988695" y="5406452"/>
                  <a:pt x="2126105" y="5443927"/>
                  <a:pt x="2188564" y="5471409"/>
                </a:cubicBezTo>
                <a:cubicBezTo>
                  <a:pt x="2251023" y="5498891"/>
                  <a:pt x="2263515" y="5516380"/>
                  <a:pt x="2263515" y="5516380"/>
                </a:cubicBezTo>
              </a:path>
            </a:pathLst>
          </a:custGeom>
          <a:noFill/>
          <a:ln w="762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253023" y="1297172"/>
            <a:ext cx="3423684" cy="4486940"/>
          </a:xfrm>
          <a:custGeom>
            <a:avLst/>
            <a:gdLst>
              <a:gd name="connsiteX0" fmla="*/ 2020186 w 3423684"/>
              <a:gd name="connsiteY0" fmla="*/ 106326 h 4486940"/>
              <a:gd name="connsiteX1" fmla="*/ 2424224 w 3423684"/>
              <a:gd name="connsiteY1" fmla="*/ 0 h 4486940"/>
              <a:gd name="connsiteX2" fmla="*/ 2445489 w 3423684"/>
              <a:gd name="connsiteY2" fmla="*/ 361507 h 4486940"/>
              <a:gd name="connsiteX3" fmla="*/ 3168503 w 3423684"/>
              <a:gd name="connsiteY3" fmla="*/ 255181 h 4486940"/>
              <a:gd name="connsiteX4" fmla="*/ 3423684 w 3423684"/>
              <a:gd name="connsiteY4" fmla="*/ 2020186 h 4486940"/>
              <a:gd name="connsiteX5" fmla="*/ 3125972 w 3423684"/>
              <a:gd name="connsiteY5" fmla="*/ 2892056 h 4486940"/>
              <a:gd name="connsiteX6" fmla="*/ 2849526 w 3423684"/>
              <a:gd name="connsiteY6" fmla="*/ 3955312 h 4486940"/>
              <a:gd name="connsiteX7" fmla="*/ 2551814 w 3423684"/>
              <a:gd name="connsiteY7" fmla="*/ 4486940 h 4486940"/>
              <a:gd name="connsiteX8" fmla="*/ 1424763 w 3423684"/>
              <a:gd name="connsiteY8" fmla="*/ 4316819 h 4486940"/>
              <a:gd name="connsiteX9" fmla="*/ 637954 w 3423684"/>
              <a:gd name="connsiteY9" fmla="*/ 4359349 h 4486940"/>
              <a:gd name="connsiteX10" fmla="*/ 0 w 3423684"/>
              <a:gd name="connsiteY10" fmla="*/ 3955312 h 4486940"/>
              <a:gd name="connsiteX11" fmla="*/ 212651 w 3423684"/>
              <a:gd name="connsiteY11" fmla="*/ 1743740 h 4486940"/>
              <a:gd name="connsiteX12" fmla="*/ 1148317 w 3423684"/>
              <a:gd name="connsiteY12" fmla="*/ 1658679 h 4486940"/>
              <a:gd name="connsiteX13" fmla="*/ 1148317 w 3423684"/>
              <a:gd name="connsiteY13" fmla="*/ 765544 h 4486940"/>
              <a:gd name="connsiteX14" fmla="*/ 2083982 w 3423684"/>
              <a:gd name="connsiteY14" fmla="*/ 531628 h 4486940"/>
              <a:gd name="connsiteX15" fmla="*/ 2020186 w 3423684"/>
              <a:gd name="connsiteY15" fmla="*/ 106326 h 4486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23684" h="4486940">
                <a:moveTo>
                  <a:pt x="2020186" y="106326"/>
                </a:moveTo>
                <a:lnTo>
                  <a:pt x="2424224" y="0"/>
                </a:lnTo>
                <a:lnTo>
                  <a:pt x="2445489" y="361507"/>
                </a:lnTo>
                <a:lnTo>
                  <a:pt x="3168503" y="255181"/>
                </a:lnTo>
                <a:lnTo>
                  <a:pt x="3423684" y="2020186"/>
                </a:lnTo>
                <a:lnTo>
                  <a:pt x="3125972" y="2892056"/>
                </a:lnTo>
                <a:lnTo>
                  <a:pt x="2849526" y="3955312"/>
                </a:lnTo>
                <a:lnTo>
                  <a:pt x="2551814" y="4486940"/>
                </a:lnTo>
                <a:lnTo>
                  <a:pt x="1424763" y="4316819"/>
                </a:lnTo>
                <a:lnTo>
                  <a:pt x="637954" y="4359349"/>
                </a:lnTo>
                <a:lnTo>
                  <a:pt x="0" y="3955312"/>
                </a:lnTo>
                <a:lnTo>
                  <a:pt x="212651" y="1743740"/>
                </a:lnTo>
                <a:lnTo>
                  <a:pt x="1148317" y="1658679"/>
                </a:lnTo>
                <a:lnTo>
                  <a:pt x="1148317" y="765544"/>
                </a:lnTo>
                <a:lnTo>
                  <a:pt x="2083982" y="531628"/>
                </a:lnTo>
                <a:lnTo>
                  <a:pt x="2020186" y="106326"/>
                </a:lnTo>
                <a:close/>
              </a:path>
            </a:pathLst>
          </a:custGeom>
          <a:solidFill>
            <a:srgbClr val="002060">
              <a:alpha val="7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4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4537"/>
            <a:ext cx="12192000" cy="81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4613"/>
            <a:ext cx="12192000" cy="91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2269"/>
            <a:ext cx="12192000" cy="81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1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2269"/>
            <a:ext cx="12192000" cy="81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75" y="-617902"/>
            <a:ext cx="5486399" cy="776835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387777" y="2728210"/>
            <a:ext cx="3634152" cy="3696036"/>
          </a:xfrm>
          <a:custGeom>
            <a:avLst/>
            <a:gdLst>
              <a:gd name="connsiteX0" fmla="*/ 0 w 3537679"/>
              <a:gd name="connsiteY0" fmla="*/ 0 h 3612629"/>
              <a:gd name="connsiteX1" fmla="*/ 749508 w 3537679"/>
              <a:gd name="connsiteY1" fmla="*/ 284813 h 3612629"/>
              <a:gd name="connsiteX2" fmla="*/ 779489 w 3537679"/>
              <a:gd name="connsiteY2" fmla="*/ 1079292 h 3612629"/>
              <a:gd name="connsiteX3" fmla="*/ 554636 w 3537679"/>
              <a:gd name="connsiteY3" fmla="*/ 1693888 h 3612629"/>
              <a:gd name="connsiteX4" fmla="*/ 509666 w 3537679"/>
              <a:gd name="connsiteY4" fmla="*/ 2548328 h 3612629"/>
              <a:gd name="connsiteX5" fmla="*/ 689548 w 3537679"/>
              <a:gd name="connsiteY5" fmla="*/ 3222885 h 3612629"/>
              <a:gd name="connsiteX6" fmla="*/ 1424066 w 3537679"/>
              <a:gd name="connsiteY6" fmla="*/ 3522688 h 3612629"/>
              <a:gd name="connsiteX7" fmla="*/ 2398426 w 3537679"/>
              <a:gd name="connsiteY7" fmla="*/ 3417757 h 3612629"/>
              <a:gd name="connsiteX8" fmla="*/ 3207895 w 3537679"/>
              <a:gd name="connsiteY8" fmla="*/ 3447738 h 3612629"/>
              <a:gd name="connsiteX9" fmla="*/ 3537679 w 3537679"/>
              <a:gd name="connsiteY9" fmla="*/ 3612629 h 361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7679" h="3612629">
                <a:moveTo>
                  <a:pt x="0" y="0"/>
                </a:moveTo>
                <a:cubicBezTo>
                  <a:pt x="309796" y="52465"/>
                  <a:pt x="619593" y="104931"/>
                  <a:pt x="749508" y="284813"/>
                </a:cubicBezTo>
                <a:cubicBezTo>
                  <a:pt x="879423" y="464695"/>
                  <a:pt x="811968" y="844446"/>
                  <a:pt x="779489" y="1079292"/>
                </a:cubicBezTo>
                <a:cubicBezTo>
                  <a:pt x="747010" y="1314138"/>
                  <a:pt x="599606" y="1449049"/>
                  <a:pt x="554636" y="1693888"/>
                </a:cubicBezTo>
                <a:cubicBezTo>
                  <a:pt x="509666" y="1938727"/>
                  <a:pt x="487181" y="2293495"/>
                  <a:pt x="509666" y="2548328"/>
                </a:cubicBezTo>
                <a:cubicBezTo>
                  <a:pt x="532151" y="2803161"/>
                  <a:pt x="537148" y="3060492"/>
                  <a:pt x="689548" y="3222885"/>
                </a:cubicBezTo>
                <a:cubicBezTo>
                  <a:pt x="841948" y="3385278"/>
                  <a:pt x="1139253" y="3490209"/>
                  <a:pt x="1424066" y="3522688"/>
                </a:cubicBezTo>
                <a:cubicBezTo>
                  <a:pt x="1708879" y="3555167"/>
                  <a:pt x="2101121" y="3430249"/>
                  <a:pt x="2398426" y="3417757"/>
                </a:cubicBezTo>
                <a:cubicBezTo>
                  <a:pt x="2695731" y="3405265"/>
                  <a:pt x="3018020" y="3415259"/>
                  <a:pt x="3207895" y="3447738"/>
                </a:cubicBezTo>
                <a:cubicBezTo>
                  <a:pt x="3397771" y="3480217"/>
                  <a:pt x="3537679" y="3612629"/>
                  <a:pt x="3537679" y="3612629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021929" y="-449705"/>
            <a:ext cx="1241278" cy="7405141"/>
          </a:xfrm>
          <a:custGeom>
            <a:avLst/>
            <a:gdLst>
              <a:gd name="connsiteX0" fmla="*/ 997809 w 1241278"/>
              <a:gd name="connsiteY0" fmla="*/ 0 h 7405141"/>
              <a:gd name="connsiteX1" fmla="*/ 997809 w 1241278"/>
              <a:gd name="connsiteY1" fmla="*/ 539646 h 7405141"/>
              <a:gd name="connsiteX2" fmla="*/ 1072760 w 1241278"/>
              <a:gd name="connsiteY2" fmla="*/ 989351 h 7405141"/>
              <a:gd name="connsiteX3" fmla="*/ 1177691 w 1241278"/>
              <a:gd name="connsiteY3" fmla="*/ 1364105 h 7405141"/>
              <a:gd name="connsiteX4" fmla="*/ 1237651 w 1241278"/>
              <a:gd name="connsiteY4" fmla="*/ 1648918 h 7405141"/>
              <a:gd name="connsiteX5" fmla="*/ 1072760 w 1241278"/>
              <a:gd name="connsiteY5" fmla="*/ 1918741 h 7405141"/>
              <a:gd name="connsiteX6" fmla="*/ 892878 w 1241278"/>
              <a:gd name="connsiteY6" fmla="*/ 2188564 h 7405141"/>
              <a:gd name="connsiteX7" fmla="*/ 757966 w 1241278"/>
              <a:gd name="connsiteY7" fmla="*/ 2503357 h 7405141"/>
              <a:gd name="connsiteX8" fmla="*/ 802937 w 1241278"/>
              <a:gd name="connsiteY8" fmla="*/ 2848131 h 7405141"/>
              <a:gd name="connsiteX9" fmla="*/ 967828 w 1241278"/>
              <a:gd name="connsiteY9" fmla="*/ 3267856 h 7405141"/>
              <a:gd name="connsiteX10" fmla="*/ 1042779 w 1241278"/>
              <a:gd name="connsiteY10" fmla="*/ 3612630 h 7405141"/>
              <a:gd name="connsiteX11" fmla="*/ 1042779 w 1241278"/>
              <a:gd name="connsiteY11" fmla="*/ 3927423 h 7405141"/>
              <a:gd name="connsiteX12" fmla="*/ 862897 w 1241278"/>
              <a:gd name="connsiteY12" fmla="*/ 4212236 h 7405141"/>
              <a:gd name="connsiteX13" fmla="*/ 668025 w 1241278"/>
              <a:gd name="connsiteY13" fmla="*/ 4482059 h 7405141"/>
              <a:gd name="connsiteX14" fmla="*/ 533114 w 1241278"/>
              <a:gd name="connsiteY14" fmla="*/ 4676931 h 7405141"/>
              <a:gd name="connsiteX15" fmla="*/ 458163 w 1241278"/>
              <a:gd name="connsiteY15" fmla="*/ 5051685 h 7405141"/>
              <a:gd name="connsiteX16" fmla="*/ 458163 w 1241278"/>
              <a:gd name="connsiteY16" fmla="*/ 5441430 h 7405141"/>
              <a:gd name="connsiteX17" fmla="*/ 368222 w 1241278"/>
              <a:gd name="connsiteY17" fmla="*/ 5786203 h 7405141"/>
              <a:gd name="connsiteX18" fmla="*/ 248301 w 1241278"/>
              <a:gd name="connsiteY18" fmla="*/ 6130977 h 7405141"/>
              <a:gd name="connsiteX19" fmla="*/ 83409 w 1241278"/>
              <a:gd name="connsiteY19" fmla="*/ 6445771 h 7405141"/>
              <a:gd name="connsiteX20" fmla="*/ 8458 w 1241278"/>
              <a:gd name="connsiteY20" fmla="*/ 6745574 h 7405141"/>
              <a:gd name="connsiteX21" fmla="*/ 8458 w 1241278"/>
              <a:gd name="connsiteY21" fmla="*/ 6955436 h 7405141"/>
              <a:gd name="connsiteX22" fmla="*/ 68419 w 1241278"/>
              <a:gd name="connsiteY22" fmla="*/ 7195279 h 7405141"/>
              <a:gd name="connsiteX23" fmla="*/ 173350 w 1241278"/>
              <a:gd name="connsiteY23" fmla="*/ 7405141 h 740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41278" h="7405141">
                <a:moveTo>
                  <a:pt x="997809" y="0"/>
                </a:moveTo>
                <a:cubicBezTo>
                  <a:pt x="991563" y="187377"/>
                  <a:pt x="985317" y="374754"/>
                  <a:pt x="997809" y="539646"/>
                </a:cubicBezTo>
                <a:cubicBezTo>
                  <a:pt x="1010301" y="704538"/>
                  <a:pt x="1042780" y="851941"/>
                  <a:pt x="1072760" y="989351"/>
                </a:cubicBezTo>
                <a:cubicBezTo>
                  <a:pt x="1102740" y="1126761"/>
                  <a:pt x="1150209" y="1254177"/>
                  <a:pt x="1177691" y="1364105"/>
                </a:cubicBezTo>
                <a:cubicBezTo>
                  <a:pt x="1205173" y="1474033"/>
                  <a:pt x="1255139" y="1556479"/>
                  <a:pt x="1237651" y="1648918"/>
                </a:cubicBezTo>
                <a:cubicBezTo>
                  <a:pt x="1220163" y="1741357"/>
                  <a:pt x="1130222" y="1828800"/>
                  <a:pt x="1072760" y="1918741"/>
                </a:cubicBezTo>
                <a:cubicBezTo>
                  <a:pt x="1015298" y="2008682"/>
                  <a:pt x="945344" y="2091128"/>
                  <a:pt x="892878" y="2188564"/>
                </a:cubicBezTo>
                <a:cubicBezTo>
                  <a:pt x="840412" y="2286000"/>
                  <a:pt x="772956" y="2393429"/>
                  <a:pt x="757966" y="2503357"/>
                </a:cubicBezTo>
                <a:cubicBezTo>
                  <a:pt x="742976" y="2613285"/>
                  <a:pt x="767960" y="2720715"/>
                  <a:pt x="802937" y="2848131"/>
                </a:cubicBezTo>
                <a:cubicBezTo>
                  <a:pt x="837914" y="2975548"/>
                  <a:pt x="927854" y="3140440"/>
                  <a:pt x="967828" y="3267856"/>
                </a:cubicBezTo>
                <a:cubicBezTo>
                  <a:pt x="1007802" y="3395272"/>
                  <a:pt x="1030287" y="3502702"/>
                  <a:pt x="1042779" y="3612630"/>
                </a:cubicBezTo>
                <a:cubicBezTo>
                  <a:pt x="1055271" y="3722558"/>
                  <a:pt x="1072759" y="3827489"/>
                  <a:pt x="1042779" y="3927423"/>
                </a:cubicBezTo>
                <a:cubicBezTo>
                  <a:pt x="1012799" y="4027357"/>
                  <a:pt x="925356" y="4119797"/>
                  <a:pt x="862897" y="4212236"/>
                </a:cubicBezTo>
                <a:cubicBezTo>
                  <a:pt x="800438" y="4304675"/>
                  <a:pt x="722989" y="4404610"/>
                  <a:pt x="668025" y="4482059"/>
                </a:cubicBezTo>
                <a:cubicBezTo>
                  <a:pt x="613061" y="4559508"/>
                  <a:pt x="568091" y="4581993"/>
                  <a:pt x="533114" y="4676931"/>
                </a:cubicBezTo>
                <a:cubicBezTo>
                  <a:pt x="498137" y="4771869"/>
                  <a:pt x="470655" y="4924269"/>
                  <a:pt x="458163" y="5051685"/>
                </a:cubicBezTo>
                <a:cubicBezTo>
                  <a:pt x="445671" y="5179102"/>
                  <a:pt x="473153" y="5319010"/>
                  <a:pt x="458163" y="5441430"/>
                </a:cubicBezTo>
                <a:cubicBezTo>
                  <a:pt x="443173" y="5563850"/>
                  <a:pt x="403199" y="5671279"/>
                  <a:pt x="368222" y="5786203"/>
                </a:cubicBezTo>
                <a:cubicBezTo>
                  <a:pt x="333245" y="5901127"/>
                  <a:pt x="295770" y="6021049"/>
                  <a:pt x="248301" y="6130977"/>
                </a:cubicBezTo>
                <a:cubicBezTo>
                  <a:pt x="200832" y="6240905"/>
                  <a:pt x="123383" y="6343338"/>
                  <a:pt x="83409" y="6445771"/>
                </a:cubicBezTo>
                <a:cubicBezTo>
                  <a:pt x="43435" y="6548204"/>
                  <a:pt x="20950" y="6660630"/>
                  <a:pt x="8458" y="6745574"/>
                </a:cubicBezTo>
                <a:cubicBezTo>
                  <a:pt x="-4034" y="6830518"/>
                  <a:pt x="-1536" y="6880485"/>
                  <a:pt x="8458" y="6955436"/>
                </a:cubicBezTo>
                <a:cubicBezTo>
                  <a:pt x="18451" y="7030387"/>
                  <a:pt x="40937" y="7120328"/>
                  <a:pt x="68419" y="7195279"/>
                </a:cubicBezTo>
                <a:cubicBezTo>
                  <a:pt x="95901" y="7270230"/>
                  <a:pt x="173350" y="7405141"/>
                  <a:pt x="173350" y="7405141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86793" y="329784"/>
            <a:ext cx="2263515" cy="5516380"/>
          </a:xfrm>
          <a:custGeom>
            <a:avLst/>
            <a:gdLst>
              <a:gd name="connsiteX0" fmla="*/ 0 w 2263515"/>
              <a:gd name="connsiteY0" fmla="*/ 0 h 5516380"/>
              <a:gd name="connsiteX1" fmla="*/ 224853 w 2263515"/>
              <a:gd name="connsiteY1" fmla="*/ 524655 h 5516380"/>
              <a:gd name="connsiteX2" fmla="*/ 419725 w 2263515"/>
              <a:gd name="connsiteY2" fmla="*/ 839449 h 5516380"/>
              <a:gd name="connsiteX3" fmla="*/ 704538 w 2263515"/>
              <a:gd name="connsiteY3" fmla="*/ 1184223 h 5516380"/>
              <a:gd name="connsiteX4" fmla="*/ 1109273 w 2263515"/>
              <a:gd name="connsiteY4" fmla="*/ 1768839 h 5516380"/>
              <a:gd name="connsiteX5" fmla="*/ 1394086 w 2263515"/>
              <a:gd name="connsiteY5" fmla="*/ 2143593 h 5516380"/>
              <a:gd name="connsiteX6" fmla="*/ 1528997 w 2263515"/>
              <a:gd name="connsiteY6" fmla="*/ 2593298 h 5516380"/>
              <a:gd name="connsiteX7" fmla="*/ 1633928 w 2263515"/>
              <a:gd name="connsiteY7" fmla="*/ 3013023 h 5516380"/>
              <a:gd name="connsiteX8" fmla="*/ 1633928 w 2263515"/>
              <a:gd name="connsiteY8" fmla="*/ 3462727 h 5516380"/>
              <a:gd name="connsiteX9" fmla="*/ 1558977 w 2263515"/>
              <a:gd name="connsiteY9" fmla="*/ 3777521 h 5516380"/>
              <a:gd name="connsiteX10" fmla="*/ 1484027 w 2263515"/>
              <a:gd name="connsiteY10" fmla="*/ 4107305 h 5516380"/>
              <a:gd name="connsiteX11" fmla="*/ 1454046 w 2263515"/>
              <a:gd name="connsiteY11" fmla="*/ 4661941 h 5516380"/>
              <a:gd name="connsiteX12" fmla="*/ 1588958 w 2263515"/>
              <a:gd name="connsiteY12" fmla="*/ 5141626 h 5516380"/>
              <a:gd name="connsiteX13" fmla="*/ 1888761 w 2263515"/>
              <a:gd name="connsiteY13" fmla="*/ 5351488 h 5516380"/>
              <a:gd name="connsiteX14" fmla="*/ 2188564 w 2263515"/>
              <a:gd name="connsiteY14" fmla="*/ 5471409 h 5516380"/>
              <a:gd name="connsiteX15" fmla="*/ 2263515 w 2263515"/>
              <a:gd name="connsiteY15" fmla="*/ 5516380 h 551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3515" h="5516380">
                <a:moveTo>
                  <a:pt x="0" y="0"/>
                </a:moveTo>
                <a:cubicBezTo>
                  <a:pt x="77449" y="192373"/>
                  <a:pt x="154899" y="384747"/>
                  <a:pt x="224853" y="524655"/>
                </a:cubicBezTo>
                <a:cubicBezTo>
                  <a:pt x="294807" y="664563"/>
                  <a:pt x="339778" y="729521"/>
                  <a:pt x="419725" y="839449"/>
                </a:cubicBezTo>
                <a:cubicBezTo>
                  <a:pt x="499673" y="949377"/>
                  <a:pt x="589613" y="1029325"/>
                  <a:pt x="704538" y="1184223"/>
                </a:cubicBezTo>
                <a:cubicBezTo>
                  <a:pt x="819463" y="1339121"/>
                  <a:pt x="994348" y="1608944"/>
                  <a:pt x="1109273" y="1768839"/>
                </a:cubicBezTo>
                <a:cubicBezTo>
                  <a:pt x="1224198" y="1928734"/>
                  <a:pt x="1324132" y="2006183"/>
                  <a:pt x="1394086" y="2143593"/>
                </a:cubicBezTo>
                <a:cubicBezTo>
                  <a:pt x="1464040" y="2281003"/>
                  <a:pt x="1489023" y="2448393"/>
                  <a:pt x="1528997" y="2593298"/>
                </a:cubicBezTo>
                <a:cubicBezTo>
                  <a:pt x="1568971" y="2738203"/>
                  <a:pt x="1616440" y="2868118"/>
                  <a:pt x="1633928" y="3013023"/>
                </a:cubicBezTo>
                <a:cubicBezTo>
                  <a:pt x="1651417" y="3157928"/>
                  <a:pt x="1646420" y="3335311"/>
                  <a:pt x="1633928" y="3462727"/>
                </a:cubicBezTo>
                <a:cubicBezTo>
                  <a:pt x="1621436" y="3590143"/>
                  <a:pt x="1583960" y="3670091"/>
                  <a:pt x="1558977" y="3777521"/>
                </a:cubicBezTo>
                <a:cubicBezTo>
                  <a:pt x="1533994" y="3884951"/>
                  <a:pt x="1501515" y="3959902"/>
                  <a:pt x="1484027" y="4107305"/>
                </a:cubicBezTo>
                <a:cubicBezTo>
                  <a:pt x="1466539" y="4254708"/>
                  <a:pt x="1436558" y="4489554"/>
                  <a:pt x="1454046" y="4661941"/>
                </a:cubicBezTo>
                <a:cubicBezTo>
                  <a:pt x="1471535" y="4834328"/>
                  <a:pt x="1516506" y="5026702"/>
                  <a:pt x="1588958" y="5141626"/>
                </a:cubicBezTo>
                <a:cubicBezTo>
                  <a:pt x="1661410" y="5256550"/>
                  <a:pt x="1788827" y="5296524"/>
                  <a:pt x="1888761" y="5351488"/>
                </a:cubicBezTo>
                <a:cubicBezTo>
                  <a:pt x="1988695" y="5406452"/>
                  <a:pt x="2126105" y="5443927"/>
                  <a:pt x="2188564" y="5471409"/>
                </a:cubicBezTo>
                <a:cubicBezTo>
                  <a:pt x="2251023" y="5498891"/>
                  <a:pt x="2263515" y="5516380"/>
                  <a:pt x="2263515" y="5516380"/>
                </a:cubicBezTo>
              </a:path>
            </a:pathLst>
          </a:custGeom>
          <a:noFill/>
          <a:ln w="762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245938" y="3101772"/>
            <a:ext cx="2027168" cy="2864621"/>
          </a:xfrm>
          <a:custGeom>
            <a:avLst/>
            <a:gdLst>
              <a:gd name="connsiteX0" fmla="*/ 266101 w 2027168"/>
              <a:gd name="connsiteY0" fmla="*/ 121113 h 2864621"/>
              <a:gd name="connsiteX1" fmla="*/ 206141 w 2027168"/>
              <a:gd name="connsiteY1" fmla="*/ 780680 h 2864621"/>
              <a:gd name="connsiteX2" fmla="*/ 71229 w 2027168"/>
              <a:gd name="connsiteY2" fmla="*/ 1305336 h 2864621"/>
              <a:gd name="connsiteX3" fmla="*/ 11269 w 2027168"/>
              <a:gd name="connsiteY3" fmla="*/ 1770031 h 2864621"/>
              <a:gd name="connsiteX4" fmla="*/ 56239 w 2027168"/>
              <a:gd name="connsiteY4" fmla="*/ 2369638 h 2864621"/>
              <a:gd name="connsiteX5" fmla="*/ 535924 w 2027168"/>
              <a:gd name="connsiteY5" fmla="*/ 2834333 h 2864621"/>
              <a:gd name="connsiteX6" fmla="*/ 1255452 w 2027168"/>
              <a:gd name="connsiteY6" fmla="*/ 2819343 h 2864621"/>
              <a:gd name="connsiteX7" fmla="*/ 1840069 w 2027168"/>
              <a:gd name="connsiteY7" fmla="*/ 2819343 h 2864621"/>
              <a:gd name="connsiteX8" fmla="*/ 1974980 w 2027168"/>
              <a:gd name="connsiteY8" fmla="*/ 2474569 h 2864621"/>
              <a:gd name="connsiteX9" fmla="*/ 1810088 w 2027168"/>
              <a:gd name="connsiteY9" fmla="*/ 2099815 h 2864621"/>
              <a:gd name="connsiteX10" fmla="*/ 1795098 w 2027168"/>
              <a:gd name="connsiteY10" fmla="*/ 1500208 h 2864621"/>
              <a:gd name="connsiteX11" fmla="*/ 1900029 w 2027168"/>
              <a:gd name="connsiteY11" fmla="*/ 945572 h 2864621"/>
              <a:gd name="connsiteX12" fmla="*/ 2019951 w 2027168"/>
              <a:gd name="connsiteY12" fmla="*/ 555828 h 2864621"/>
              <a:gd name="connsiteX13" fmla="*/ 1974980 w 2027168"/>
              <a:gd name="connsiteY13" fmla="*/ 166084 h 2864621"/>
              <a:gd name="connsiteX14" fmla="*/ 1660187 w 2027168"/>
              <a:gd name="connsiteY14" fmla="*/ 46162 h 2864621"/>
              <a:gd name="connsiteX15" fmla="*/ 1105551 w 2027168"/>
              <a:gd name="connsiteY15" fmla="*/ 31172 h 2864621"/>
              <a:gd name="connsiteX16" fmla="*/ 595885 w 2027168"/>
              <a:gd name="connsiteY16" fmla="*/ 1192 h 2864621"/>
              <a:gd name="connsiteX17" fmla="*/ 266101 w 2027168"/>
              <a:gd name="connsiteY17" fmla="*/ 121113 h 286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27168" h="2864621">
                <a:moveTo>
                  <a:pt x="266101" y="121113"/>
                </a:moveTo>
                <a:cubicBezTo>
                  <a:pt x="201144" y="251028"/>
                  <a:pt x="238620" y="583310"/>
                  <a:pt x="206141" y="780680"/>
                </a:cubicBezTo>
                <a:cubicBezTo>
                  <a:pt x="173662" y="978051"/>
                  <a:pt x="103708" y="1140444"/>
                  <a:pt x="71229" y="1305336"/>
                </a:cubicBezTo>
                <a:cubicBezTo>
                  <a:pt x="38750" y="1470228"/>
                  <a:pt x="13767" y="1592647"/>
                  <a:pt x="11269" y="1770031"/>
                </a:cubicBezTo>
                <a:cubicBezTo>
                  <a:pt x="8771" y="1947415"/>
                  <a:pt x="-31204" y="2192254"/>
                  <a:pt x="56239" y="2369638"/>
                </a:cubicBezTo>
                <a:cubicBezTo>
                  <a:pt x="143681" y="2547022"/>
                  <a:pt x="336055" y="2759382"/>
                  <a:pt x="535924" y="2834333"/>
                </a:cubicBezTo>
                <a:cubicBezTo>
                  <a:pt x="735793" y="2909284"/>
                  <a:pt x="1038095" y="2821841"/>
                  <a:pt x="1255452" y="2819343"/>
                </a:cubicBezTo>
                <a:cubicBezTo>
                  <a:pt x="1472809" y="2816845"/>
                  <a:pt x="1720148" y="2876805"/>
                  <a:pt x="1840069" y="2819343"/>
                </a:cubicBezTo>
                <a:cubicBezTo>
                  <a:pt x="1959990" y="2761881"/>
                  <a:pt x="1979977" y="2594490"/>
                  <a:pt x="1974980" y="2474569"/>
                </a:cubicBezTo>
                <a:cubicBezTo>
                  <a:pt x="1969983" y="2354648"/>
                  <a:pt x="1840068" y="2262209"/>
                  <a:pt x="1810088" y="2099815"/>
                </a:cubicBezTo>
                <a:cubicBezTo>
                  <a:pt x="1780108" y="1937421"/>
                  <a:pt x="1780108" y="1692582"/>
                  <a:pt x="1795098" y="1500208"/>
                </a:cubicBezTo>
                <a:cubicBezTo>
                  <a:pt x="1810088" y="1307834"/>
                  <a:pt x="1862554" y="1102969"/>
                  <a:pt x="1900029" y="945572"/>
                </a:cubicBezTo>
                <a:cubicBezTo>
                  <a:pt x="1937504" y="788175"/>
                  <a:pt x="2007459" y="685743"/>
                  <a:pt x="2019951" y="555828"/>
                </a:cubicBezTo>
                <a:cubicBezTo>
                  <a:pt x="2032443" y="425913"/>
                  <a:pt x="2034941" y="251028"/>
                  <a:pt x="1974980" y="166084"/>
                </a:cubicBezTo>
                <a:cubicBezTo>
                  <a:pt x="1915019" y="81140"/>
                  <a:pt x="1805092" y="68647"/>
                  <a:pt x="1660187" y="46162"/>
                </a:cubicBezTo>
                <a:cubicBezTo>
                  <a:pt x="1515282" y="23677"/>
                  <a:pt x="1282935" y="38667"/>
                  <a:pt x="1105551" y="31172"/>
                </a:cubicBezTo>
                <a:cubicBezTo>
                  <a:pt x="928167" y="23677"/>
                  <a:pt x="735793" y="-6303"/>
                  <a:pt x="595885" y="1192"/>
                </a:cubicBezTo>
                <a:cubicBezTo>
                  <a:pt x="455977" y="8687"/>
                  <a:pt x="331058" y="-8802"/>
                  <a:pt x="266101" y="121113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Western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Hill</a:t>
            </a:r>
          </a:p>
        </p:txBody>
      </p:sp>
      <p:sp>
        <p:nvSpPr>
          <p:cNvPr id="9" name="Freeform 8"/>
          <p:cNvSpPr/>
          <p:nvPr/>
        </p:nvSpPr>
        <p:spPr>
          <a:xfrm>
            <a:off x="6594615" y="2105016"/>
            <a:ext cx="1132626" cy="3277477"/>
          </a:xfrm>
          <a:custGeom>
            <a:avLst/>
            <a:gdLst>
              <a:gd name="connsiteX0" fmla="*/ 915457 w 1132626"/>
              <a:gd name="connsiteY0" fmla="*/ 23587 h 3277477"/>
              <a:gd name="connsiteX1" fmla="*/ 510723 w 1132626"/>
              <a:gd name="connsiteY1" fmla="*/ 53568 h 3277477"/>
              <a:gd name="connsiteX2" fmla="*/ 90998 w 1132626"/>
              <a:gd name="connsiteY2" fmla="*/ 173489 h 3277477"/>
              <a:gd name="connsiteX3" fmla="*/ 1057 w 1132626"/>
              <a:gd name="connsiteY3" fmla="*/ 458302 h 3277477"/>
              <a:gd name="connsiteX4" fmla="*/ 120978 w 1132626"/>
              <a:gd name="connsiteY4" fmla="*/ 908007 h 3277477"/>
              <a:gd name="connsiteX5" fmla="*/ 210919 w 1132626"/>
              <a:gd name="connsiteY5" fmla="*/ 1372702 h 3277477"/>
              <a:gd name="connsiteX6" fmla="*/ 195929 w 1132626"/>
              <a:gd name="connsiteY6" fmla="*/ 1972309 h 3277477"/>
              <a:gd name="connsiteX7" fmla="*/ 90998 w 1132626"/>
              <a:gd name="connsiteY7" fmla="*/ 2302092 h 3277477"/>
              <a:gd name="connsiteX8" fmla="*/ 16047 w 1132626"/>
              <a:gd name="connsiteY8" fmla="*/ 2751797 h 3277477"/>
              <a:gd name="connsiteX9" fmla="*/ 90998 w 1132626"/>
              <a:gd name="connsiteY9" fmla="*/ 3141541 h 3277477"/>
              <a:gd name="connsiteX10" fmla="*/ 285870 w 1132626"/>
              <a:gd name="connsiteY10" fmla="*/ 3276453 h 3277477"/>
              <a:gd name="connsiteX11" fmla="*/ 540703 w 1132626"/>
              <a:gd name="connsiteY11" fmla="*/ 3171522 h 3277477"/>
              <a:gd name="connsiteX12" fmla="*/ 600664 w 1132626"/>
              <a:gd name="connsiteY12" fmla="*/ 2676846 h 3277477"/>
              <a:gd name="connsiteX13" fmla="*/ 645634 w 1132626"/>
              <a:gd name="connsiteY13" fmla="*/ 2287102 h 3277477"/>
              <a:gd name="connsiteX14" fmla="*/ 735575 w 1132626"/>
              <a:gd name="connsiteY14" fmla="*/ 1882368 h 3277477"/>
              <a:gd name="connsiteX15" fmla="*/ 960428 w 1132626"/>
              <a:gd name="connsiteY15" fmla="*/ 1522604 h 3277477"/>
              <a:gd name="connsiteX16" fmla="*/ 1125319 w 1132626"/>
              <a:gd name="connsiteY16" fmla="*/ 1192820 h 3277477"/>
              <a:gd name="connsiteX17" fmla="*/ 1095339 w 1132626"/>
              <a:gd name="connsiteY17" fmla="*/ 683154 h 3277477"/>
              <a:gd name="connsiteX18" fmla="*/ 1020388 w 1132626"/>
              <a:gd name="connsiteY18" fmla="*/ 398341 h 3277477"/>
              <a:gd name="connsiteX19" fmla="*/ 915457 w 1132626"/>
              <a:gd name="connsiteY19" fmla="*/ 23587 h 327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32626" h="3277477">
                <a:moveTo>
                  <a:pt x="915457" y="23587"/>
                </a:moveTo>
                <a:cubicBezTo>
                  <a:pt x="830513" y="-33875"/>
                  <a:pt x="648133" y="28584"/>
                  <a:pt x="510723" y="53568"/>
                </a:cubicBezTo>
                <a:cubicBezTo>
                  <a:pt x="373313" y="78552"/>
                  <a:pt x="175942" y="106033"/>
                  <a:pt x="90998" y="173489"/>
                </a:cubicBezTo>
                <a:cubicBezTo>
                  <a:pt x="6054" y="240945"/>
                  <a:pt x="-3940" y="335882"/>
                  <a:pt x="1057" y="458302"/>
                </a:cubicBezTo>
                <a:cubicBezTo>
                  <a:pt x="6054" y="580722"/>
                  <a:pt x="86001" y="755607"/>
                  <a:pt x="120978" y="908007"/>
                </a:cubicBezTo>
                <a:cubicBezTo>
                  <a:pt x="155955" y="1060407"/>
                  <a:pt x="198427" y="1195318"/>
                  <a:pt x="210919" y="1372702"/>
                </a:cubicBezTo>
                <a:cubicBezTo>
                  <a:pt x="223411" y="1550086"/>
                  <a:pt x="215916" y="1817411"/>
                  <a:pt x="195929" y="1972309"/>
                </a:cubicBezTo>
                <a:cubicBezTo>
                  <a:pt x="175942" y="2127207"/>
                  <a:pt x="120978" y="2172177"/>
                  <a:pt x="90998" y="2302092"/>
                </a:cubicBezTo>
                <a:cubicBezTo>
                  <a:pt x="61018" y="2432007"/>
                  <a:pt x="16047" y="2611889"/>
                  <a:pt x="16047" y="2751797"/>
                </a:cubicBezTo>
                <a:cubicBezTo>
                  <a:pt x="16047" y="2891705"/>
                  <a:pt x="46028" y="3054098"/>
                  <a:pt x="90998" y="3141541"/>
                </a:cubicBezTo>
                <a:cubicBezTo>
                  <a:pt x="135968" y="3228984"/>
                  <a:pt x="210919" y="3271456"/>
                  <a:pt x="285870" y="3276453"/>
                </a:cubicBezTo>
                <a:cubicBezTo>
                  <a:pt x="360821" y="3281450"/>
                  <a:pt x="488237" y="3271456"/>
                  <a:pt x="540703" y="3171522"/>
                </a:cubicBezTo>
                <a:cubicBezTo>
                  <a:pt x="593169" y="3071588"/>
                  <a:pt x="583176" y="2824249"/>
                  <a:pt x="600664" y="2676846"/>
                </a:cubicBezTo>
                <a:cubicBezTo>
                  <a:pt x="618152" y="2529443"/>
                  <a:pt x="623149" y="2419515"/>
                  <a:pt x="645634" y="2287102"/>
                </a:cubicBezTo>
                <a:cubicBezTo>
                  <a:pt x="668119" y="2154689"/>
                  <a:pt x="683109" y="2009784"/>
                  <a:pt x="735575" y="1882368"/>
                </a:cubicBezTo>
                <a:cubicBezTo>
                  <a:pt x="788041" y="1754952"/>
                  <a:pt x="895471" y="1637529"/>
                  <a:pt x="960428" y="1522604"/>
                </a:cubicBezTo>
                <a:cubicBezTo>
                  <a:pt x="1025385" y="1407679"/>
                  <a:pt x="1102834" y="1332728"/>
                  <a:pt x="1125319" y="1192820"/>
                </a:cubicBezTo>
                <a:cubicBezTo>
                  <a:pt x="1147804" y="1052912"/>
                  <a:pt x="1112827" y="815567"/>
                  <a:pt x="1095339" y="683154"/>
                </a:cubicBezTo>
                <a:cubicBezTo>
                  <a:pt x="1077851" y="550741"/>
                  <a:pt x="1052867" y="503272"/>
                  <a:pt x="1020388" y="398341"/>
                </a:cubicBezTo>
                <a:cubicBezTo>
                  <a:pt x="987909" y="293410"/>
                  <a:pt x="1000401" y="81049"/>
                  <a:pt x="915457" y="23587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Eastern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rPr>
              <a:t>Hill</a:t>
            </a:r>
          </a:p>
          <a:p>
            <a:pPr algn="ctr"/>
            <a:endParaRPr lang="en-US" b="1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Georgia" charset="0"/>
              <a:ea typeface="Georgia" charset="0"/>
              <a:cs typeface="Georgia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448062" y="833886"/>
            <a:ext cx="1294041" cy="6474808"/>
          </a:xfrm>
          <a:custGeom>
            <a:avLst/>
            <a:gdLst>
              <a:gd name="connsiteX0" fmla="*/ 1273907 w 1294041"/>
              <a:gd name="connsiteY0" fmla="*/ 291529 h 6474808"/>
              <a:gd name="connsiteX1" fmla="*/ 828430 w 1294041"/>
              <a:gd name="connsiteY1" fmla="*/ 877683 h 6474808"/>
              <a:gd name="connsiteX2" fmla="*/ 687753 w 1294041"/>
              <a:gd name="connsiteY2" fmla="*/ 1159037 h 6474808"/>
              <a:gd name="connsiteX3" fmla="*/ 617415 w 1294041"/>
              <a:gd name="connsiteY3" fmla="*/ 1346606 h 6474808"/>
              <a:gd name="connsiteX4" fmla="*/ 758092 w 1294041"/>
              <a:gd name="connsiteY4" fmla="*/ 1698299 h 6474808"/>
              <a:gd name="connsiteX5" fmla="*/ 875323 w 1294041"/>
              <a:gd name="connsiteY5" fmla="*/ 2096883 h 6474808"/>
              <a:gd name="connsiteX6" fmla="*/ 875323 w 1294041"/>
              <a:gd name="connsiteY6" fmla="*/ 2565806 h 6474808"/>
              <a:gd name="connsiteX7" fmla="*/ 711200 w 1294041"/>
              <a:gd name="connsiteY7" fmla="*/ 3128514 h 6474808"/>
              <a:gd name="connsiteX8" fmla="*/ 547076 w 1294041"/>
              <a:gd name="connsiteY8" fmla="*/ 3550545 h 6474808"/>
              <a:gd name="connsiteX9" fmla="*/ 336061 w 1294041"/>
              <a:gd name="connsiteY9" fmla="*/ 4230483 h 6474808"/>
              <a:gd name="connsiteX10" fmla="*/ 195384 w 1294041"/>
              <a:gd name="connsiteY10" fmla="*/ 4699406 h 6474808"/>
              <a:gd name="connsiteX11" fmla="*/ 31261 w 1294041"/>
              <a:gd name="connsiteY11" fmla="*/ 5144883 h 6474808"/>
              <a:gd name="connsiteX12" fmla="*/ 7815 w 1294041"/>
              <a:gd name="connsiteY12" fmla="*/ 5449683 h 6474808"/>
              <a:gd name="connsiteX13" fmla="*/ 125046 w 1294041"/>
              <a:gd name="connsiteY13" fmla="*/ 5801376 h 6474808"/>
              <a:gd name="connsiteX14" fmla="*/ 171938 w 1294041"/>
              <a:gd name="connsiteY14" fmla="*/ 6059283 h 6474808"/>
              <a:gd name="connsiteX15" fmla="*/ 1109784 w 1294041"/>
              <a:gd name="connsiteY15" fmla="*/ 6035837 h 6474808"/>
              <a:gd name="connsiteX16" fmla="*/ 1273907 w 1294041"/>
              <a:gd name="connsiteY16" fmla="*/ 291529 h 6474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94041" h="6474808">
                <a:moveTo>
                  <a:pt x="1273907" y="291529"/>
                </a:moveTo>
                <a:cubicBezTo>
                  <a:pt x="1227015" y="-568163"/>
                  <a:pt x="926122" y="733098"/>
                  <a:pt x="828430" y="877683"/>
                </a:cubicBezTo>
                <a:cubicBezTo>
                  <a:pt x="730738" y="1022268"/>
                  <a:pt x="722922" y="1080883"/>
                  <a:pt x="687753" y="1159037"/>
                </a:cubicBezTo>
                <a:cubicBezTo>
                  <a:pt x="652584" y="1237191"/>
                  <a:pt x="605692" y="1256729"/>
                  <a:pt x="617415" y="1346606"/>
                </a:cubicBezTo>
                <a:cubicBezTo>
                  <a:pt x="629138" y="1436483"/>
                  <a:pt x="715107" y="1573253"/>
                  <a:pt x="758092" y="1698299"/>
                </a:cubicBezTo>
                <a:cubicBezTo>
                  <a:pt x="801077" y="1823345"/>
                  <a:pt x="855785" y="1952299"/>
                  <a:pt x="875323" y="2096883"/>
                </a:cubicBezTo>
                <a:cubicBezTo>
                  <a:pt x="894861" y="2241467"/>
                  <a:pt x="902677" y="2393868"/>
                  <a:pt x="875323" y="2565806"/>
                </a:cubicBezTo>
                <a:cubicBezTo>
                  <a:pt x="847969" y="2737744"/>
                  <a:pt x="765908" y="2964391"/>
                  <a:pt x="711200" y="3128514"/>
                </a:cubicBezTo>
                <a:cubicBezTo>
                  <a:pt x="656492" y="3292637"/>
                  <a:pt x="609599" y="3366884"/>
                  <a:pt x="547076" y="3550545"/>
                </a:cubicBezTo>
                <a:cubicBezTo>
                  <a:pt x="484553" y="3734206"/>
                  <a:pt x="394676" y="4039006"/>
                  <a:pt x="336061" y="4230483"/>
                </a:cubicBezTo>
                <a:cubicBezTo>
                  <a:pt x="277446" y="4421960"/>
                  <a:pt x="246184" y="4547006"/>
                  <a:pt x="195384" y="4699406"/>
                </a:cubicBezTo>
                <a:cubicBezTo>
                  <a:pt x="144584" y="4851806"/>
                  <a:pt x="62522" y="5019837"/>
                  <a:pt x="31261" y="5144883"/>
                </a:cubicBezTo>
                <a:cubicBezTo>
                  <a:pt x="0" y="5269929"/>
                  <a:pt x="-7816" y="5340268"/>
                  <a:pt x="7815" y="5449683"/>
                </a:cubicBezTo>
                <a:cubicBezTo>
                  <a:pt x="23446" y="5559098"/>
                  <a:pt x="97692" y="5699776"/>
                  <a:pt x="125046" y="5801376"/>
                </a:cubicBezTo>
                <a:cubicBezTo>
                  <a:pt x="152400" y="5902976"/>
                  <a:pt x="7815" y="6020206"/>
                  <a:pt x="171938" y="6059283"/>
                </a:cubicBezTo>
                <a:cubicBezTo>
                  <a:pt x="336061" y="6098360"/>
                  <a:pt x="926123" y="6989314"/>
                  <a:pt x="1109784" y="6035837"/>
                </a:cubicBezTo>
                <a:cubicBezTo>
                  <a:pt x="1293445" y="5082360"/>
                  <a:pt x="1320799" y="1151221"/>
                  <a:pt x="1273907" y="291529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975424">
            <a:off x="7180480" y="5035548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eorgia" charset="0"/>
                <a:ea typeface="Georgia" charset="0"/>
                <a:cs typeface="Georgia" charset="0"/>
              </a:rPr>
              <a:t>Mount of Olives</a:t>
            </a:r>
          </a:p>
        </p:txBody>
      </p:sp>
      <p:sp>
        <p:nvSpPr>
          <p:cNvPr id="14" name="Freeform 13"/>
          <p:cNvSpPr/>
          <p:nvPr/>
        </p:nvSpPr>
        <p:spPr>
          <a:xfrm>
            <a:off x="3188677" y="3048000"/>
            <a:ext cx="3563815" cy="4103077"/>
          </a:xfrm>
          <a:custGeom>
            <a:avLst/>
            <a:gdLst>
              <a:gd name="connsiteX0" fmla="*/ 23446 w 3563815"/>
              <a:gd name="connsiteY0" fmla="*/ 0 h 4103077"/>
              <a:gd name="connsiteX1" fmla="*/ 351692 w 3563815"/>
              <a:gd name="connsiteY1" fmla="*/ 23446 h 4103077"/>
              <a:gd name="connsiteX2" fmla="*/ 633046 w 3563815"/>
              <a:gd name="connsiteY2" fmla="*/ 93785 h 4103077"/>
              <a:gd name="connsiteX3" fmla="*/ 633046 w 3563815"/>
              <a:gd name="connsiteY3" fmla="*/ 93785 h 4103077"/>
              <a:gd name="connsiteX4" fmla="*/ 656492 w 3563815"/>
              <a:gd name="connsiteY4" fmla="*/ 422031 h 4103077"/>
              <a:gd name="connsiteX5" fmla="*/ 633046 w 3563815"/>
              <a:gd name="connsiteY5" fmla="*/ 703385 h 4103077"/>
              <a:gd name="connsiteX6" fmla="*/ 586154 w 3563815"/>
              <a:gd name="connsiteY6" fmla="*/ 1148862 h 4103077"/>
              <a:gd name="connsiteX7" fmla="*/ 468923 w 3563815"/>
              <a:gd name="connsiteY7" fmla="*/ 1570892 h 4103077"/>
              <a:gd name="connsiteX8" fmla="*/ 468923 w 3563815"/>
              <a:gd name="connsiteY8" fmla="*/ 2110154 h 4103077"/>
              <a:gd name="connsiteX9" fmla="*/ 468923 w 3563815"/>
              <a:gd name="connsiteY9" fmla="*/ 2579077 h 4103077"/>
              <a:gd name="connsiteX10" fmla="*/ 562708 w 3563815"/>
              <a:gd name="connsiteY10" fmla="*/ 2977662 h 4103077"/>
              <a:gd name="connsiteX11" fmla="*/ 820615 w 3563815"/>
              <a:gd name="connsiteY11" fmla="*/ 3282462 h 4103077"/>
              <a:gd name="connsiteX12" fmla="*/ 1289538 w 3563815"/>
              <a:gd name="connsiteY12" fmla="*/ 3493477 h 4103077"/>
              <a:gd name="connsiteX13" fmla="*/ 1735015 w 3563815"/>
              <a:gd name="connsiteY13" fmla="*/ 3540369 h 4103077"/>
              <a:gd name="connsiteX14" fmla="*/ 2110154 w 3563815"/>
              <a:gd name="connsiteY14" fmla="*/ 3563815 h 4103077"/>
              <a:gd name="connsiteX15" fmla="*/ 2625969 w 3563815"/>
              <a:gd name="connsiteY15" fmla="*/ 3493477 h 4103077"/>
              <a:gd name="connsiteX16" fmla="*/ 3165231 w 3563815"/>
              <a:gd name="connsiteY16" fmla="*/ 3470031 h 4103077"/>
              <a:gd name="connsiteX17" fmla="*/ 3470031 w 3563815"/>
              <a:gd name="connsiteY17" fmla="*/ 3493477 h 4103077"/>
              <a:gd name="connsiteX18" fmla="*/ 3540369 w 3563815"/>
              <a:gd name="connsiteY18" fmla="*/ 3704492 h 4103077"/>
              <a:gd name="connsiteX19" fmla="*/ 3563815 w 3563815"/>
              <a:gd name="connsiteY19" fmla="*/ 4079631 h 4103077"/>
              <a:gd name="connsiteX20" fmla="*/ 0 w 3563815"/>
              <a:gd name="connsiteY20" fmla="*/ 4103077 h 4103077"/>
              <a:gd name="connsiteX21" fmla="*/ 23446 w 3563815"/>
              <a:gd name="connsiteY21" fmla="*/ 0 h 4103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63815" h="4103077">
                <a:moveTo>
                  <a:pt x="23446" y="0"/>
                </a:moveTo>
                <a:lnTo>
                  <a:pt x="351692" y="23446"/>
                </a:lnTo>
                <a:lnTo>
                  <a:pt x="633046" y="93785"/>
                </a:lnTo>
                <a:lnTo>
                  <a:pt x="633046" y="93785"/>
                </a:lnTo>
                <a:lnTo>
                  <a:pt x="656492" y="422031"/>
                </a:lnTo>
                <a:lnTo>
                  <a:pt x="633046" y="703385"/>
                </a:lnTo>
                <a:lnTo>
                  <a:pt x="586154" y="1148862"/>
                </a:lnTo>
                <a:lnTo>
                  <a:pt x="468923" y="1570892"/>
                </a:lnTo>
                <a:lnTo>
                  <a:pt x="468923" y="2110154"/>
                </a:lnTo>
                <a:lnTo>
                  <a:pt x="468923" y="2579077"/>
                </a:lnTo>
                <a:lnTo>
                  <a:pt x="562708" y="2977662"/>
                </a:lnTo>
                <a:lnTo>
                  <a:pt x="820615" y="3282462"/>
                </a:lnTo>
                <a:lnTo>
                  <a:pt x="1289538" y="3493477"/>
                </a:lnTo>
                <a:lnTo>
                  <a:pt x="1735015" y="3540369"/>
                </a:lnTo>
                <a:lnTo>
                  <a:pt x="2110154" y="3563815"/>
                </a:lnTo>
                <a:lnTo>
                  <a:pt x="2625969" y="3493477"/>
                </a:lnTo>
                <a:lnTo>
                  <a:pt x="3165231" y="3470031"/>
                </a:lnTo>
                <a:lnTo>
                  <a:pt x="3470031" y="3493477"/>
                </a:lnTo>
                <a:lnTo>
                  <a:pt x="3540369" y="3704492"/>
                </a:lnTo>
                <a:lnTo>
                  <a:pt x="3563815" y="4079631"/>
                </a:lnTo>
                <a:lnTo>
                  <a:pt x="0" y="4103077"/>
                </a:lnTo>
                <a:lnTo>
                  <a:pt x="23446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2605271">
            <a:off x="2968270" y="6149110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eorgia" charset="0"/>
                <a:ea typeface="Georgia" charset="0"/>
                <a:cs typeface="Georgia" charset="0"/>
              </a:rPr>
              <a:t>Southern Hill</a:t>
            </a:r>
          </a:p>
        </p:txBody>
      </p:sp>
    </p:spTree>
    <p:extLst>
      <p:ext uri="{BB962C8B-B14F-4D97-AF65-F5344CB8AC3E}">
        <p14:creationId xmlns:p14="http://schemas.microsoft.com/office/powerpoint/2010/main" val="109896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041" y="0"/>
            <a:ext cx="5145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612" y="0"/>
            <a:ext cx="9140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0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3708"/>
            <a:ext cx="12192000" cy="91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041" y="0"/>
            <a:ext cx="51459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4576" y="2459504"/>
            <a:ext cx="43428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Jerusalem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(Modern)</a:t>
            </a:r>
          </a:p>
        </p:txBody>
      </p:sp>
    </p:spTree>
    <p:extLst>
      <p:ext uri="{BB962C8B-B14F-4D97-AF65-F5344CB8AC3E}">
        <p14:creationId xmlns:p14="http://schemas.microsoft.com/office/powerpoint/2010/main" val="13120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6358"/>
            <a:ext cx="12192000" cy="91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2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4537"/>
            <a:ext cx="12192000" cy="81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4537"/>
            <a:ext cx="12192000" cy="81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4537"/>
            <a:ext cx="12192000" cy="81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0253" y="2459504"/>
            <a:ext cx="63914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Jerusalem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rPr>
              <a:t>(Time of David)</a:t>
            </a:r>
          </a:p>
        </p:txBody>
      </p:sp>
    </p:spTree>
    <p:extLst>
      <p:ext uri="{BB962C8B-B14F-4D97-AF65-F5344CB8AC3E}">
        <p14:creationId xmlns:p14="http://schemas.microsoft.com/office/powerpoint/2010/main" val="19144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4823"/>
            <a:ext cx="12192000" cy="91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612" y="0"/>
            <a:ext cx="9140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4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63590"/>
            <a:ext cx="12192000" cy="91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6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3468"/>
            <a:ext cx="12192000" cy="914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1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61679B-EE62-914D-BF70-63D5E34C30FC}"/>
              </a:ext>
            </a:extLst>
          </p:cNvPr>
          <p:cNvSpPr txBox="1"/>
          <p:nvPr/>
        </p:nvSpPr>
        <p:spPr>
          <a:xfrm>
            <a:off x="898069" y="1386719"/>
            <a:ext cx="4387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Annas – John 18:13, 19-24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B628EB-37AD-9648-8E89-303EE093C045}"/>
              </a:ext>
            </a:extLst>
          </p:cNvPr>
          <p:cNvSpPr txBox="1"/>
          <p:nvPr/>
        </p:nvSpPr>
        <p:spPr>
          <a:xfrm>
            <a:off x="898069" y="2067320"/>
            <a:ext cx="9486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Caiaphas – Matthew 26:57-68, Mark 14:53-65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031694-4867-9E4E-BD94-9E7DAB823D54}"/>
              </a:ext>
            </a:extLst>
          </p:cNvPr>
          <p:cNvSpPr txBox="1"/>
          <p:nvPr/>
        </p:nvSpPr>
        <p:spPr>
          <a:xfrm>
            <a:off x="898069" y="2764432"/>
            <a:ext cx="9228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Sanhedrin – Matthew 27:1-2, Mark 15:1-2, Luke 22:66-71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01BCB3-60AD-0943-8390-F328B36A2C79}"/>
              </a:ext>
            </a:extLst>
          </p:cNvPr>
          <p:cNvSpPr txBox="1"/>
          <p:nvPr/>
        </p:nvSpPr>
        <p:spPr>
          <a:xfrm>
            <a:off x="898069" y="3508501"/>
            <a:ext cx="3358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Pilate – Luke 23:1-5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62744E-8F1C-F541-8EEF-1EA385BFE99C}"/>
              </a:ext>
            </a:extLst>
          </p:cNvPr>
          <p:cNvSpPr txBox="1"/>
          <p:nvPr/>
        </p:nvSpPr>
        <p:spPr>
          <a:xfrm>
            <a:off x="898069" y="4252570"/>
            <a:ext cx="5003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Herod Antipas – Luke 23:8-12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02B2CB-98B7-4541-8904-3F0DA3E0F902}"/>
              </a:ext>
            </a:extLst>
          </p:cNvPr>
          <p:cNvSpPr txBox="1"/>
          <p:nvPr/>
        </p:nvSpPr>
        <p:spPr>
          <a:xfrm>
            <a:off x="898069" y="4996639"/>
            <a:ext cx="92288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Pilate – Matthew 27:11-26, Mark 15:2-15, Luke 23:13-24, </a:t>
            </a:r>
          </a:p>
          <a:p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               John 18:28-19:16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12BE3E-CEEE-004A-98BD-B7CD62C0230C}"/>
              </a:ext>
            </a:extLst>
          </p:cNvPr>
          <p:cNvSpPr txBox="1"/>
          <p:nvPr/>
        </p:nvSpPr>
        <p:spPr>
          <a:xfrm>
            <a:off x="4379825" y="379898"/>
            <a:ext cx="34323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Georgia" panose="02040502050405020303" pitchFamily="18" charset="0"/>
              </a:rPr>
              <a:t>Trials of Jesus</a:t>
            </a:r>
          </a:p>
        </p:txBody>
      </p:sp>
    </p:spTree>
    <p:extLst>
      <p:ext uri="{BB962C8B-B14F-4D97-AF65-F5344CB8AC3E}">
        <p14:creationId xmlns:p14="http://schemas.microsoft.com/office/powerpoint/2010/main" val="417218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661679B-EE62-914D-BF70-63D5E34C30FC}"/>
              </a:ext>
            </a:extLst>
          </p:cNvPr>
          <p:cNvSpPr txBox="1"/>
          <p:nvPr/>
        </p:nvSpPr>
        <p:spPr>
          <a:xfrm>
            <a:off x="1077684" y="1075567"/>
            <a:ext cx="2525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6:00am – Wakes 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B628EB-37AD-9648-8E89-303EE093C045}"/>
              </a:ext>
            </a:extLst>
          </p:cNvPr>
          <p:cNvSpPr txBox="1"/>
          <p:nvPr/>
        </p:nvSpPr>
        <p:spPr>
          <a:xfrm>
            <a:off x="1077684" y="1537232"/>
            <a:ext cx="948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Early Afternoon – Sends disciples to prepare the room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031694-4867-9E4E-BD94-9E7DAB823D54}"/>
              </a:ext>
            </a:extLst>
          </p:cNvPr>
          <p:cNvSpPr txBox="1"/>
          <p:nvPr/>
        </p:nvSpPr>
        <p:spPr>
          <a:xfrm>
            <a:off x="1077684" y="1978103"/>
            <a:ext cx="525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After Sunset – Partakes of the Passover Meal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A01BCB3-60AD-0943-8390-F328B36A2C79}"/>
              </a:ext>
            </a:extLst>
          </p:cNvPr>
          <p:cNvSpPr txBox="1"/>
          <p:nvPr/>
        </p:nvSpPr>
        <p:spPr>
          <a:xfrm>
            <a:off x="1077683" y="2460562"/>
            <a:ext cx="5202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Very Late/Midnight – Walks to Gethsemane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B62744E-8F1C-F541-8EEF-1EA385BFE99C}"/>
              </a:ext>
            </a:extLst>
          </p:cNvPr>
          <p:cNvSpPr txBox="1"/>
          <p:nvPr/>
        </p:nvSpPr>
        <p:spPr>
          <a:xfrm>
            <a:off x="1077683" y="2901433"/>
            <a:ext cx="4754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2:00/3:00am – Arrested at Gethsemane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02B2CB-98B7-4541-8904-3F0DA3E0F902}"/>
              </a:ext>
            </a:extLst>
          </p:cNvPr>
          <p:cNvSpPr txBox="1"/>
          <p:nvPr/>
        </p:nvSpPr>
        <p:spPr>
          <a:xfrm>
            <a:off x="1077683" y="3342304"/>
            <a:ext cx="4796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3:30am – Trial before Annas &amp; Caiaphas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C9DDD3D-ABAB-FE43-8EC3-F1579C0C0DE0}"/>
              </a:ext>
            </a:extLst>
          </p:cNvPr>
          <p:cNvSpPr txBox="1"/>
          <p:nvPr/>
        </p:nvSpPr>
        <p:spPr>
          <a:xfrm>
            <a:off x="1077683" y="3798915"/>
            <a:ext cx="4501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After sunrise – Trial before Sanhedrin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619D43-82EB-AA49-A52C-19299319FB70}"/>
              </a:ext>
            </a:extLst>
          </p:cNvPr>
          <p:cNvSpPr txBox="1"/>
          <p:nvPr/>
        </p:nvSpPr>
        <p:spPr>
          <a:xfrm>
            <a:off x="1077683" y="4261169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9:00am – Trial before Pilate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85B0913-08B8-1245-B332-3E3FD87A41D2}"/>
              </a:ext>
            </a:extLst>
          </p:cNvPr>
          <p:cNvSpPr txBox="1"/>
          <p:nvPr/>
        </p:nvSpPr>
        <p:spPr>
          <a:xfrm>
            <a:off x="1077683" y="4722834"/>
            <a:ext cx="4400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9:30am – Trial before Herod Antipas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58682D2-097B-F446-9CBF-A301DDCD39A3}"/>
              </a:ext>
            </a:extLst>
          </p:cNvPr>
          <p:cNvSpPr txBox="1"/>
          <p:nvPr/>
        </p:nvSpPr>
        <p:spPr>
          <a:xfrm>
            <a:off x="1077682" y="5184499"/>
            <a:ext cx="5633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10:00am – Second trial before Pilate/Sentenced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633E6A-C2E7-DE43-B39A-A95EC3966074}"/>
              </a:ext>
            </a:extLst>
          </p:cNvPr>
          <p:cNvSpPr txBox="1"/>
          <p:nvPr/>
        </p:nvSpPr>
        <p:spPr>
          <a:xfrm>
            <a:off x="1077682" y="5641699"/>
            <a:ext cx="35573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12:00pm – Crucifixion begins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F227CD8-D535-7D4C-A52E-BDA10BBDF375}"/>
              </a:ext>
            </a:extLst>
          </p:cNvPr>
          <p:cNvSpPr txBox="1"/>
          <p:nvPr/>
        </p:nvSpPr>
        <p:spPr>
          <a:xfrm>
            <a:off x="1077681" y="6061187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3:00pm – Death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712BE3E-CEEE-004A-98BD-B7CD62C0230C}"/>
              </a:ext>
            </a:extLst>
          </p:cNvPr>
          <p:cNvSpPr txBox="1"/>
          <p:nvPr/>
        </p:nvSpPr>
        <p:spPr>
          <a:xfrm>
            <a:off x="2812889" y="305185"/>
            <a:ext cx="6566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Georgia" panose="02040502050405020303" pitchFamily="18" charset="0"/>
              </a:rPr>
              <a:t>Approximate Timeline of Final 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A24BAC7-01DA-C44B-880D-6C84EB290891}"/>
              </a:ext>
            </a:extLst>
          </p:cNvPr>
          <p:cNvSpPr txBox="1"/>
          <p:nvPr/>
        </p:nvSpPr>
        <p:spPr>
          <a:xfrm>
            <a:off x="9346453" y="1075567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0:00 Awake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77D8B7-A47E-E842-93DC-AE6CF0942A09}"/>
              </a:ext>
            </a:extLst>
          </p:cNvPr>
          <p:cNvSpPr txBox="1"/>
          <p:nvPr/>
        </p:nvSpPr>
        <p:spPr>
          <a:xfrm>
            <a:off x="9351261" y="1537232"/>
            <a:ext cx="15456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8:00 Awake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AC441C-F389-9A40-ACAE-9D09162CF9A5}"/>
              </a:ext>
            </a:extLst>
          </p:cNvPr>
          <p:cNvSpPr txBox="1"/>
          <p:nvPr/>
        </p:nvSpPr>
        <p:spPr>
          <a:xfrm>
            <a:off x="9245464" y="1982097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12:00 Awake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5A66588-2545-7945-9806-FDB7D2E25881}"/>
              </a:ext>
            </a:extLst>
          </p:cNvPr>
          <p:cNvSpPr txBox="1"/>
          <p:nvPr/>
        </p:nvSpPr>
        <p:spPr>
          <a:xfrm>
            <a:off x="9235846" y="2459854"/>
            <a:ext cx="1656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18:00 Awake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F6B8C4E-795E-2A44-94E4-9A8D8ABADAEB}"/>
              </a:ext>
            </a:extLst>
          </p:cNvPr>
          <p:cNvSpPr txBox="1"/>
          <p:nvPr/>
        </p:nvSpPr>
        <p:spPr>
          <a:xfrm>
            <a:off x="9245464" y="2903897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21:00 Awake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9865616-AB98-C544-9373-F23DCD1F1312}"/>
              </a:ext>
            </a:extLst>
          </p:cNvPr>
          <p:cNvSpPr txBox="1"/>
          <p:nvPr/>
        </p:nvSpPr>
        <p:spPr>
          <a:xfrm>
            <a:off x="9251875" y="3360865"/>
            <a:ext cx="163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21:30 Awake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68D0DDB-2B2B-E849-9AED-CCBC3A567B3F}"/>
              </a:ext>
            </a:extLst>
          </p:cNvPr>
          <p:cNvSpPr txBox="1"/>
          <p:nvPr/>
        </p:nvSpPr>
        <p:spPr>
          <a:xfrm>
            <a:off x="9210198" y="3798915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25:00 Awake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3E5C5D6-CE07-A04D-BC56-9C2C80677014}"/>
              </a:ext>
            </a:extLst>
          </p:cNvPr>
          <p:cNvSpPr txBox="1"/>
          <p:nvPr/>
        </p:nvSpPr>
        <p:spPr>
          <a:xfrm>
            <a:off x="9217914" y="4253653"/>
            <a:ext cx="1664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27:00 Awake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4A0CBE-C1AF-D343-950B-8B46BB8A289F}"/>
              </a:ext>
            </a:extLst>
          </p:cNvPr>
          <p:cNvSpPr txBox="1"/>
          <p:nvPr/>
        </p:nvSpPr>
        <p:spPr>
          <a:xfrm>
            <a:off x="9243861" y="4661279"/>
            <a:ext cx="1648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27:30 Awake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08FDEEC-9BF0-824D-B72A-BEF38248C9F2}"/>
              </a:ext>
            </a:extLst>
          </p:cNvPr>
          <p:cNvSpPr txBox="1"/>
          <p:nvPr/>
        </p:nvSpPr>
        <p:spPr>
          <a:xfrm>
            <a:off x="9193869" y="5074420"/>
            <a:ext cx="1688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28:00 Awake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A465C3-0BE9-FD4B-95C8-6A06654C2B9C}"/>
              </a:ext>
            </a:extLst>
          </p:cNvPr>
          <p:cNvSpPr txBox="1"/>
          <p:nvPr/>
        </p:nvSpPr>
        <p:spPr>
          <a:xfrm>
            <a:off x="9198975" y="5523643"/>
            <a:ext cx="1691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30:00 Awake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9FD0CEC-6759-3545-8686-28B7B476B7AB}"/>
              </a:ext>
            </a:extLst>
          </p:cNvPr>
          <p:cNvSpPr txBox="1"/>
          <p:nvPr/>
        </p:nvSpPr>
        <p:spPr>
          <a:xfrm>
            <a:off x="9213401" y="5923753"/>
            <a:ext cx="1675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33:00 Awake</a:t>
            </a:r>
          </a:p>
        </p:txBody>
      </p:sp>
    </p:spTree>
    <p:extLst>
      <p:ext uri="{BB962C8B-B14F-4D97-AF65-F5344CB8AC3E}">
        <p14:creationId xmlns:p14="http://schemas.microsoft.com/office/powerpoint/2010/main" val="29495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13EDD8-7BEE-8B40-838B-536346D50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821" y="-1849879"/>
            <a:ext cx="6776357" cy="9592154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43B3CC0A-60C2-CD41-AACE-CE60A77D10FD}"/>
              </a:ext>
            </a:extLst>
          </p:cNvPr>
          <p:cNvSpPr/>
          <p:nvPr/>
        </p:nvSpPr>
        <p:spPr>
          <a:xfrm>
            <a:off x="6986596" y="-816429"/>
            <a:ext cx="1930715" cy="8262258"/>
          </a:xfrm>
          <a:custGeom>
            <a:avLst/>
            <a:gdLst>
              <a:gd name="connsiteX0" fmla="*/ 1520590 w 1930715"/>
              <a:gd name="connsiteY0" fmla="*/ 0 h 8262258"/>
              <a:gd name="connsiteX1" fmla="*/ 1667547 w 1930715"/>
              <a:gd name="connsiteY1" fmla="*/ 685800 h 8262258"/>
              <a:gd name="connsiteX2" fmla="*/ 1928804 w 1930715"/>
              <a:gd name="connsiteY2" fmla="*/ 1126672 h 8262258"/>
              <a:gd name="connsiteX3" fmla="*/ 1520590 w 1930715"/>
              <a:gd name="connsiteY3" fmla="*/ 1763486 h 8262258"/>
              <a:gd name="connsiteX4" fmla="*/ 1389961 w 1930715"/>
              <a:gd name="connsiteY4" fmla="*/ 2743200 h 8262258"/>
              <a:gd name="connsiteX5" fmla="*/ 1667547 w 1930715"/>
              <a:gd name="connsiteY5" fmla="*/ 3837215 h 8262258"/>
              <a:gd name="connsiteX6" fmla="*/ 1553247 w 1930715"/>
              <a:gd name="connsiteY6" fmla="*/ 4425043 h 8262258"/>
              <a:gd name="connsiteX7" fmla="*/ 998075 w 1930715"/>
              <a:gd name="connsiteY7" fmla="*/ 5110843 h 8262258"/>
              <a:gd name="connsiteX8" fmla="*/ 655175 w 1930715"/>
              <a:gd name="connsiteY8" fmla="*/ 6204858 h 8262258"/>
              <a:gd name="connsiteX9" fmla="*/ 246961 w 1930715"/>
              <a:gd name="connsiteY9" fmla="*/ 7070272 h 8262258"/>
              <a:gd name="connsiteX10" fmla="*/ 2033 w 1930715"/>
              <a:gd name="connsiteY10" fmla="*/ 7560129 h 8262258"/>
              <a:gd name="connsiteX11" fmla="*/ 377590 w 1930715"/>
              <a:gd name="connsiteY11" fmla="*/ 8262258 h 8262258"/>
              <a:gd name="connsiteX12" fmla="*/ 377590 w 1930715"/>
              <a:gd name="connsiteY12" fmla="*/ 8262258 h 8262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30715" h="8262258">
                <a:moveTo>
                  <a:pt x="1520590" y="0"/>
                </a:moveTo>
                <a:cubicBezTo>
                  <a:pt x="1560050" y="249010"/>
                  <a:pt x="1599511" y="498021"/>
                  <a:pt x="1667547" y="685800"/>
                </a:cubicBezTo>
                <a:cubicBezTo>
                  <a:pt x="1735583" y="873579"/>
                  <a:pt x="1953297" y="947058"/>
                  <a:pt x="1928804" y="1126672"/>
                </a:cubicBezTo>
                <a:cubicBezTo>
                  <a:pt x="1904311" y="1306286"/>
                  <a:pt x="1610397" y="1494065"/>
                  <a:pt x="1520590" y="1763486"/>
                </a:cubicBezTo>
                <a:cubicBezTo>
                  <a:pt x="1430783" y="2032907"/>
                  <a:pt x="1365468" y="2397579"/>
                  <a:pt x="1389961" y="2743200"/>
                </a:cubicBezTo>
                <a:cubicBezTo>
                  <a:pt x="1414454" y="3088821"/>
                  <a:pt x="1640333" y="3556908"/>
                  <a:pt x="1667547" y="3837215"/>
                </a:cubicBezTo>
                <a:cubicBezTo>
                  <a:pt x="1694761" y="4117522"/>
                  <a:pt x="1664826" y="4212772"/>
                  <a:pt x="1553247" y="4425043"/>
                </a:cubicBezTo>
                <a:cubicBezTo>
                  <a:pt x="1441668" y="4637314"/>
                  <a:pt x="1147754" y="4814207"/>
                  <a:pt x="998075" y="5110843"/>
                </a:cubicBezTo>
                <a:cubicBezTo>
                  <a:pt x="848396" y="5407479"/>
                  <a:pt x="780361" y="5878287"/>
                  <a:pt x="655175" y="6204858"/>
                </a:cubicBezTo>
                <a:cubicBezTo>
                  <a:pt x="529989" y="6531429"/>
                  <a:pt x="355818" y="6844394"/>
                  <a:pt x="246961" y="7070272"/>
                </a:cubicBezTo>
                <a:cubicBezTo>
                  <a:pt x="138104" y="7296150"/>
                  <a:pt x="-19739" y="7361465"/>
                  <a:pt x="2033" y="7560129"/>
                </a:cubicBezTo>
                <a:cubicBezTo>
                  <a:pt x="23804" y="7758793"/>
                  <a:pt x="377590" y="8262258"/>
                  <a:pt x="377590" y="8262258"/>
                </a:cubicBezTo>
                <a:lnTo>
                  <a:pt x="377590" y="8262258"/>
                </a:lnTo>
              </a:path>
            </a:pathLst>
          </a:cu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7371634F-396B-4A45-8583-FA29BB5E60E7}"/>
              </a:ext>
            </a:extLst>
          </p:cNvPr>
          <p:cNvSpPr/>
          <p:nvPr/>
        </p:nvSpPr>
        <p:spPr>
          <a:xfrm>
            <a:off x="2873829" y="2237014"/>
            <a:ext cx="4131128" cy="4572000"/>
          </a:xfrm>
          <a:custGeom>
            <a:avLst/>
            <a:gdLst>
              <a:gd name="connsiteX0" fmla="*/ 0 w 4131128"/>
              <a:gd name="connsiteY0" fmla="*/ 0 h 4572000"/>
              <a:gd name="connsiteX1" fmla="*/ 685800 w 4131128"/>
              <a:gd name="connsiteY1" fmla="*/ 244929 h 4572000"/>
              <a:gd name="connsiteX2" fmla="*/ 1012371 w 4131128"/>
              <a:gd name="connsiteY2" fmla="*/ 816429 h 4572000"/>
              <a:gd name="connsiteX3" fmla="*/ 816428 w 4131128"/>
              <a:gd name="connsiteY3" fmla="*/ 1698172 h 4572000"/>
              <a:gd name="connsiteX4" fmla="*/ 587828 w 4131128"/>
              <a:gd name="connsiteY4" fmla="*/ 2449286 h 4572000"/>
              <a:gd name="connsiteX5" fmla="*/ 702128 w 4131128"/>
              <a:gd name="connsiteY5" fmla="*/ 3412672 h 4572000"/>
              <a:gd name="connsiteX6" fmla="*/ 1257300 w 4131128"/>
              <a:gd name="connsiteY6" fmla="*/ 4131129 h 4572000"/>
              <a:gd name="connsiteX7" fmla="*/ 2253342 w 4131128"/>
              <a:gd name="connsiteY7" fmla="*/ 4376057 h 4572000"/>
              <a:gd name="connsiteX8" fmla="*/ 3020785 w 4131128"/>
              <a:gd name="connsiteY8" fmla="*/ 4310743 h 4572000"/>
              <a:gd name="connsiteX9" fmla="*/ 3592285 w 4131128"/>
              <a:gd name="connsiteY9" fmla="*/ 4327072 h 4572000"/>
              <a:gd name="connsiteX10" fmla="*/ 4131128 w 4131128"/>
              <a:gd name="connsiteY10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31128" h="4572000">
                <a:moveTo>
                  <a:pt x="0" y="0"/>
                </a:moveTo>
                <a:cubicBezTo>
                  <a:pt x="258536" y="54429"/>
                  <a:pt x="517072" y="108858"/>
                  <a:pt x="685800" y="244929"/>
                </a:cubicBezTo>
                <a:cubicBezTo>
                  <a:pt x="854528" y="381000"/>
                  <a:pt x="990600" y="574222"/>
                  <a:pt x="1012371" y="816429"/>
                </a:cubicBezTo>
                <a:cubicBezTo>
                  <a:pt x="1034142" y="1058636"/>
                  <a:pt x="887185" y="1426029"/>
                  <a:pt x="816428" y="1698172"/>
                </a:cubicBezTo>
                <a:cubicBezTo>
                  <a:pt x="745671" y="1970315"/>
                  <a:pt x="606878" y="2163536"/>
                  <a:pt x="587828" y="2449286"/>
                </a:cubicBezTo>
                <a:cubicBezTo>
                  <a:pt x="568778" y="2735036"/>
                  <a:pt x="590549" y="3132365"/>
                  <a:pt x="702128" y="3412672"/>
                </a:cubicBezTo>
                <a:cubicBezTo>
                  <a:pt x="813707" y="3692979"/>
                  <a:pt x="998764" y="3970565"/>
                  <a:pt x="1257300" y="4131129"/>
                </a:cubicBezTo>
                <a:cubicBezTo>
                  <a:pt x="1515836" y="4291693"/>
                  <a:pt x="1959428" y="4346121"/>
                  <a:pt x="2253342" y="4376057"/>
                </a:cubicBezTo>
                <a:cubicBezTo>
                  <a:pt x="2547256" y="4405993"/>
                  <a:pt x="2797628" y="4318907"/>
                  <a:pt x="3020785" y="4310743"/>
                </a:cubicBezTo>
                <a:cubicBezTo>
                  <a:pt x="3243942" y="4302579"/>
                  <a:pt x="3407228" y="4283529"/>
                  <a:pt x="3592285" y="4327072"/>
                </a:cubicBezTo>
                <a:cubicBezTo>
                  <a:pt x="3777342" y="4370615"/>
                  <a:pt x="3954235" y="4471307"/>
                  <a:pt x="4131128" y="4572000"/>
                </a:cubicBezTo>
              </a:path>
            </a:pathLst>
          </a:cu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xmlns="" id="{EF83A71E-F30B-3E44-955A-26FED9240EE1}"/>
              </a:ext>
            </a:extLst>
          </p:cNvPr>
          <p:cNvSpPr/>
          <p:nvPr/>
        </p:nvSpPr>
        <p:spPr>
          <a:xfrm>
            <a:off x="4980214" y="-375557"/>
            <a:ext cx="2286000" cy="6498771"/>
          </a:xfrm>
          <a:custGeom>
            <a:avLst/>
            <a:gdLst>
              <a:gd name="connsiteX0" fmla="*/ 0 w 2286000"/>
              <a:gd name="connsiteY0" fmla="*/ 0 h 6498771"/>
              <a:gd name="connsiteX1" fmla="*/ 832757 w 2286000"/>
              <a:gd name="connsiteY1" fmla="*/ 1355271 h 6498771"/>
              <a:gd name="connsiteX2" fmla="*/ 1273629 w 2286000"/>
              <a:gd name="connsiteY2" fmla="*/ 1861457 h 6498771"/>
              <a:gd name="connsiteX3" fmla="*/ 1567543 w 2286000"/>
              <a:gd name="connsiteY3" fmla="*/ 2841171 h 6498771"/>
              <a:gd name="connsiteX4" fmla="*/ 1649186 w 2286000"/>
              <a:gd name="connsiteY4" fmla="*/ 3690257 h 6498771"/>
              <a:gd name="connsiteX5" fmla="*/ 1355272 w 2286000"/>
              <a:gd name="connsiteY5" fmla="*/ 4457700 h 6498771"/>
              <a:gd name="connsiteX6" fmla="*/ 1273629 w 2286000"/>
              <a:gd name="connsiteY6" fmla="*/ 5274128 h 6498771"/>
              <a:gd name="connsiteX7" fmla="*/ 1632857 w 2286000"/>
              <a:gd name="connsiteY7" fmla="*/ 5878286 h 6498771"/>
              <a:gd name="connsiteX8" fmla="*/ 2286000 w 2286000"/>
              <a:gd name="connsiteY8" fmla="*/ 6498771 h 649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6000" h="6498771">
                <a:moveTo>
                  <a:pt x="0" y="0"/>
                </a:moveTo>
                <a:cubicBezTo>
                  <a:pt x="310243" y="522514"/>
                  <a:pt x="620486" y="1045028"/>
                  <a:pt x="832757" y="1355271"/>
                </a:cubicBezTo>
                <a:cubicBezTo>
                  <a:pt x="1045028" y="1665514"/>
                  <a:pt x="1151165" y="1613807"/>
                  <a:pt x="1273629" y="1861457"/>
                </a:cubicBezTo>
                <a:cubicBezTo>
                  <a:pt x="1396093" y="2109107"/>
                  <a:pt x="1504950" y="2536371"/>
                  <a:pt x="1567543" y="2841171"/>
                </a:cubicBezTo>
                <a:cubicBezTo>
                  <a:pt x="1630136" y="3145971"/>
                  <a:pt x="1684565" y="3420836"/>
                  <a:pt x="1649186" y="3690257"/>
                </a:cubicBezTo>
                <a:cubicBezTo>
                  <a:pt x="1613808" y="3959679"/>
                  <a:pt x="1417865" y="4193722"/>
                  <a:pt x="1355272" y="4457700"/>
                </a:cubicBezTo>
                <a:cubicBezTo>
                  <a:pt x="1292679" y="4721678"/>
                  <a:pt x="1227365" y="5037364"/>
                  <a:pt x="1273629" y="5274128"/>
                </a:cubicBezTo>
                <a:cubicBezTo>
                  <a:pt x="1319893" y="5510892"/>
                  <a:pt x="1464129" y="5674179"/>
                  <a:pt x="1632857" y="5878286"/>
                </a:cubicBezTo>
                <a:cubicBezTo>
                  <a:pt x="1801586" y="6082393"/>
                  <a:pt x="2043793" y="6290582"/>
                  <a:pt x="2286000" y="6498771"/>
                </a:cubicBezTo>
              </a:path>
            </a:pathLst>
          </a:custGeom>
          <a:noFill/>
          <a:ln w="152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3D95865A-F66F-144F-BD62-075C7A958690}"/>
              </a:ext>
            </a:extLst>
          </p:cNvPr>
          <p:cNvSpPr/>
          <p:nvPr/>
        </p:nvSpPr>
        <p:spPr>
          <a:xfrm>
            <a:off x="4686300" y="2720586"/>
            <a:ext cx="4718957" cy="2292285"/>
          </a:xfrm>
          <a:custGeom>
            <a:avLst/>
            <a:gdLst>
              <a:gd name="connsiteX0" fmla="*/ 4718957 w 4718957"/>
              <a:gd name="connsiteY0" fmla="*/ 6285 h 2292285"/>
              <a:gd name="connsiteX1" fmla="*/ 4163786 w 4718957"/>
              <a:gd name="connsiteY1" fmla="*/ 6285 h 2292285"/>
              <a:gd name="connsiteX2" fmla="*/ 3641271 w 4718957"/>
              <a:gd name="connsiteY2" fmla="*/ 71600 h 2292285"/>
              <a:gd name="connsiteX3" fmla="*/ 3298371 w 4718957"/>
              <a:gd name="connsiteY3" fmla="*/ 528800 h 2292285"/>
              <a:gd name="connsiteX4" fmla="*/ 2579914 w 4718957"/>
              <a:gd name="connsiteY4" fmla="*/ 708414 h 2292285"/>
              <a:gd name="connsiteX5" fmla="*/ 2024743 w 4718957"/>
              <a:gd name="connsiteY5" fmla="*/ 724743 h 2292285"/>
              <a:gd name="connsiteX6" fmla="*/ 1436914 w 4718957"/>
              <a:gd name="connsiteY6" fmla="*/ 839043 h 2292285"/>
              <a:gd name="connsiteX7" fmla="*/ 996043 w 4718957"/>
              <a:gd name="connsiteY7" fmla="*/ 1247257 h 2292285"/>
              <a:gd name="connsiteX8" fmla="*/ 359229 w 4718957"/>
              <a:gd name="connsiteY8" fmla="*/ 1426871 h 2292285"/>
              <a:gd name="connsiteX9" fmla="*/ 81643 w 4718957"/>
              <a:gd name="connsiteY9" fmla="*/ 2047357 h 2292285"/>
              <a:gd name="connsiteX10" fmla="*/ 0 w 4718957"/>
              <a:gd name="connsiteY10" fmla="*/ 2292285 h 2292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18957" h="2292285">
                <a:moveTo>
                  <a:pt x="4718957" y="6285"/>
                </a:moveTo>
                <a:cubicBezTo>
                  <a:pt x="4531178" y="842"/>
                  <a:pt x="4343400" y="-4601"/>
                  <a:pt x="4163786" y="6285"/>
                </a:cubicBezTo>
                <a:cubicBezTo>
                  <a:pt x="3984172" y="17171"/>
                  <a:pt x="3785507" y="-15486"/>
                  <a:pt x="3641271" y="71600"/>
                </a:cubicBezTo>
                <a:cubicBezTo>
                  <a:pt x="3497035" y="158686"/>
                  <a:pt x="3475264" y="422664"/>
                  <a:pt x="3298371" y="528800"/>
                </a:cubicBezTo>
                <a:cubicBezTo>
                  <a:pt x="3121478" y="634936"/>
                  <a:pt x="2792185" y="675757"/>
                  <a:pt x="2579914" y="708414"/>
                </a:cubicBezTo>
                <a:cubicBezTo>
                  <a:pt x="2367643" y="741071"/>
                  <a:pt x="2215243" y="702972"/>
                  <a:pt x="2024743" y="724743"/>
                </a:cubicBezTo>
                <a:cubicBezTo>
                  <a:pt x="1834243" y="746515"/>
                  <a:pt x="1608364" y="751957"/>
                  <a:pt x="1436914" y="839043"/>
                </a:cubicBezTo>
                <a:cubicBezTo>
                  <a:pt x="1265464" y="926129"/>
                  <a:pt x="1175657" y="1149286"/>
                  <a:pt x="996043" y="1247257"/>
                </a:cubicBezTo>
                <a:cubicBezTo>
                  <a:pt x="816429" y="1345228"/>
                  <a:pt x="511629" y="1293521"/>
                  <a:pt x="359229" y="1426871"/>
                </a:cubicBezTo>
                <a:cubicBezTo>
                  <a:pt x="206829" y="1560221"/>
                  <a:pt x="141514" y="1903121"/>
                  <a:pt x="81643" y="2047357"/>
                </a:cubicBezTo>
                <a:cubicBezTo>
                  <a:pt x="21772" y="2191593"/>
                  <a:pt x="10886" y="2241939"/>
                  <a:pt x="0" y="2292285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21B718E-4DA6-0441-B024-078750B8BCD1}"/>
              </a:ext>
            </a:extLst>
          </p:cNvPr>
          <p:cNvSpPr/>
          <p:nvPr/>
        </p:nvSpPr>
        <p:spPr>
          <a:xfrm>
            <a:off x="4778018" y="1619670"/>
            <a:ext cx="261808" cy="258116"/>
          </a:xfrm>
          <a:prstGeom prst="ellipse">
            <a:avLst/>
          </a:prstGeom>
          <a:solidFill>
            <a:srgbClr val="FF000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A503FFB-3501-E046-8F0A-5E252FF4978E}"/>
              </a:ext>
            </a:extLst>
          </p:cNvPr>
          <p:cNvSpPr/>
          <p:nvPr/>
        </p:nvSpPr>
        <p:spPr>
          <a:xfrm>
            <a:off x="4186787" y="3412672"/>
            <a:ext cx="261808" cy="258116"/>
          </a:xfrm>
          <a:prstGeom prst="ellipse">
            <a:avLst/>
          </a:prstGeom>
          <a:solidFill>
            <a:srgbClr val="FF000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7316506F-14DD-C947-9F83-56EFDF982465}"/>
              </a:ext>
            </a:extLst>
          </p:cNvPr>
          <p:cNvSpPr/>
          <p:nvPr/>
        </p:nvSpPr>
        <p:spPr>
          <a:xfrm>
            <a:off x="7298320" y="2744770"/>
            <a:ext cx="261808" cy="258116"/>
          </a:xfrm>
          <a:prstGeom prst="ellipse">
            <a:avLst/>
          </a:prstGeom>
          <a:solidFill>
            <a:srgbClr val="FF000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F829BF4B-B790-A04E-A92C-81944E79D1E1}"/>
              </a:ext>
            </a:extLst>
          </p:cNvPr>
          <p:cNvSpPr/>
          <p:nvPr/>
        </p:nvSpPr>
        <p:spPr>
          <a:xfrm>
            <a:off x="8490047" y="1610243"/>
            <a:ext cx="261808" cy="258116"/>
          </a:xfrm>
          <a:prstGeom prst="ellipse">
            <a:avLst/>
          </a:prstGeom>
          <a:solidFill>
            <a:srgbClr val="FF000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F7496BA-7EFE-8443-AFB7-4468C835735E}"/>
              </a:ext>
            </a:extLst>
          </p:cNvPr>
          <p:cNvSpPr/>
          <p:nvPr/>
        </p:nvSpPr>
        <p:spPr>
          <a:xfrm>
            <a:off x="4555396" y="4844871"/>
            <a:ext cx="261808" cy="258116"/>
          </a:xfrm>
          <a:prstGeom prst="ellipse">
            <a:avLst/>
          </a:prstGeom>
          <a:solidFill>
            <a:srgbClr val="FF000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DE1A71D-C73B-EF43-B35E-24FF5F782719}"/>
              </a:ext>
            </a:extLst>
          </p:cNvPr>
          <p:cNvSpPr/>
          <p:nvPr/>
        </p:nvSpPr>
        <p:spPr>
          <a:xfrm>
            <a:off x="5074501" y="4393956"/>
            <a:ext cx="261808" cy="258116"/>
          </a:xfrm>
          <a:prstGeom prst="ellipse">
            <a:avLst/>
          </a:prstGeom>
          <a:solidFill>
            <a:srgbClr val="FF0000"/>
          </a:solidFill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xmlns="" id="{63C15530-7889-A24E-B823-9DA37366E70E}"/>
              </a:ext>
            </a:extLst>
          </p:cNvPr>
          <p:cNvSpPr/>
          <p:nvPr/>
        </p:nvSpPr>
        <p:spPr>
          <a:xfrm>
            <a:off x="4702629" y="1694767"/>
            <a:ext cx="3869871" cy="3285447"/>
          </a:xfrm>
          <a:custGeom>
            <a:avLst/>
            <a:gdLst>
              <a:gd name="connsiteX0" fmla="*/ 0 w 3869871"/>
              <a:gd name="connsiteY0" fmla="*/ 3285447 h 3285447"/>
              <a:gd name="connsiteX1" fmla="*/ 195942 w 3869871"/>
              <a:gd name="connsiteY1" fmla="*/ 2420033 h 3285447"/>
              <a:gd name="connsiteX2" fmla="*/ 963385 w 3869871"/>
              <a:gd name="connsiteY2" fmla="*/ 2191433 h 3285447"/>
              <a:gd name="connsiteX3" fmla="*/ 1420585 w 3869871"/>
              <a:gd name="connsiteY3" fmla="*/ 1717904 h 3285447"/>
              <a:gd name="connsiteX4" fmla="*/ 2530928 w 3869871"/>
              <a:gd name="connsiteY4" fmla="*/ 1619933 h 3285447"/>
              <a:gd name="connsiteX5" fmla="*/ 3167742 w 3869871"/>
              <a:gd name="connsiteY5" fmla="*/ 1489304 h 3285447"/>
              <a:gd name="connsiteX6" fmla="*/ 3510642 w 3869871"/>
              <a:gd name="connsiteY6" fmla="*/ 1081090 h 3285447"/>
              <a:gd name="connsiteX7" fmla="*/ 3543300 w 3869871"/>
              <a:gd name="connsiteY7" fmla="*/ 166690 h 3285447"/>
              <a:gd name="connsiteX8" fmla="*/ 3869871 w 3869871"/>
              <a:gd name="connsiteY8" fmla="*/ 3404 h 32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9871" h="3285447">
                <a:moveTo>
                  <a:pt x="0" y="3285447"/>
                </a:moveTo>
                <a:cubicBezTo>
                  <a:pt x="17689" y="2943908"/>
                  <a:pt x="35378" y="2602369"/>
                  <a:pt x="195942" y="2420033"/>
                </a:cubicBezTo>
                <a:cubicBezTo>
                  <a:pt x="356506" y="2237697"/>
                  <a:pt x="759278" y="2308454"/>
                  <a:pt x="963385" y="2191433"/>
                </a:cubicBezTo>
                <a:cubicBezTo>
                  <a:pt x="1167492" y="2074411"/>
                  <a:pt x="1159328" y="1813154"/>
                  <a:pt x="1420585" y="1717904"/>
                </a:cubicBezTo>
                <a:cubicBezTo>
                  <a:pt x="1681842" y="1622654"/>
                  <a:pt x="2239735" y="1658033"/>
                  <a:pt x="2530928" y="1619933"/>
                </a:cubicBezTo>
                <a:cubicBezTo>
                  <a:pt x="2822121" y="1581833"/>
                  <a:pt x="3004456" y="1579111"/>
                  <a:pt x="3167742" y="1489304"/>
                </a:cubicBezTo>
                <a:cubicBezTo>
                  <a:pt x="3331028" y="1399497"/>
                  <a:pt x="3448049" y="1301526"/>
                  <a:pt x="3510642" y="1081090"/>
                </a:cubicBezTo>
                <a:cubicBezTo>
                  <a:pt x="3573235" y="860654"/>
                  <a:pt x="3483429" y="346304"/>
                  <a:pt x="3543300" y="166690"/>
                </a:cubicBezTo>
                <a:cubicBezTo>
                  <a:pt x="3603171" y="-12924"/>
                  <a:pt x="3736521" y="-4760"/>
                  <a:pt x="3869871" y="3404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7491007A-6617-0348-A422-986738EADD91}"/>
              </a:ext>
            </a:extLst>
          </p:cNvPr>
          <p:cNvSpPr/>
          <p:nvPr/>
        </p:nvSpPr>
        <p:spPr>
          <a:xfrm>
            <a:off x="5241471" y="1779814"/>
            <a:ext cx="3314700" cy="2694215"/>
          </a:xfrm>
          <a:custGeom>
            <a:avLst/>
            <a:gdLst>
              <a:gd name="connsiteX0" fmla="*/ 3314700 w 3314700"/>
              <a:gd name="connsiteY0" fmla="*/ 0 h 2694215"/>
              <a:gd name="connsiteX1" fmla="*/ 3102429 w 3314700"/>
              <a:gd name="connsiteY1" fmla="*/ 97972 h 2694215"/>
              <a:gd name="connsiteX2" fmla="*/ 3086100 w 3314700"/>
              <a:gd name="connsiteY2" fmla="*/ 522515 h 2694215"/>
              <a:gd name="connsiteX3" fmla="*/ 3086100 w 3314700"/>
              <a:gd name="connsiteY3" fmla="*/ 865415 h 2694215"/>
              <a:gd name="connsiteX4" fmla="*/ 3069772 w 3314700"/>
              <a:gd name="connsiteY4" fmla="*/ 1224643 h 2694215"/>
              <a:gd name="connsiteX5" fmla="*/ 2726872 w 3314700"/>
              <a:gd name="connsiteY5" fmla="*/ 1616529 h 2694215"/>
              <a:gd name="connsiteX6" fmla="*/ 1469572 w 3314700"/>
              <a:gd name="connsiteY6" fmla="*/ 1796143 h 2694215"/>
              <a:gd name="connsiteX7" fmla="*/ 996043 w 3314700"/>
              <a:gd name="connsiteY7" fmla="*/ 1828800 h 2694215"/>
              <a:gd name="connsiteX8" fmla="*/ 669472 w 3314700"/>
              <a:gd name="connsiteY8" fmla="*/ 2171700 h 2694215"/>
              <a:gd name="connsiteX9" fmla="*/ 163286 w 3314700"/>
              <a:gd name="connsiteY9" fmla="*/ 2416629 h 2694215"/>
              <a:gd name="connsiteX10" fmla="*/ 0 w 3314700"/>
              <a:gd name="connsiteY10" fmla="*/ 2694215 h 269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14700" h="2694215">
                <a:moveTo>
                  <a:pt x="3314700" y="0"/>
                </a:moveTo>
                <a:cubicBezTo>
                  <a:pt x="3227614" y="5443"/>
                  <a:pt x="3140529" y="10886"/>
                  <a:pt x="3102429" y="97972"/>
                </a:cubicBezTo>
                <a:cubicBezTo>
                  <a:pt x="3064329" y="185058"/>
                  <a:pt x="3088821" y="394608"/>
                  <a:pt x="3086100" y="522515"/>
                </a:cubicBezTo>
                <a:cubicBezTo>
                  <a:pt x="3083379" y="650422"/>
                  <a:pt x="3088821" y="748394"/>
                  <a:pt x="3086100" y="865415"/>
                </a:cubicBezTo>
                <a:cubicBezTo>
                  <a:pt x="3083379" y="982436"/>
                  <a:pt x="3129643" y="1099457"/>
                  <a:pt x="3069772" y="1224643"/>
                </a:cubicBezTo>
                <a:cubicBezTo>
                  <a:pt x="3009901" y="1349829"/>
                  <a:pt x="2993572" y="1521279"/>
                  <a:pt x="2726872" y="1616529"/>
                </a:cubicBezTo>
                <a:cubicBezTo>
                  <a:pt x="2460172" y="1711779"/>
                  <a:pt x="1758043" y="1760765"/>
                  <a:pt x="1469572" y="1796143"/>
                </a:cubicBezTo>
                <a:cubicBezTo>
                  <a:pt x="1181101" y="1831521"/>
                  <a:pt x="1129393" y="1766207"/>
                  <a:pt x="996043" y="1828800"/>
                </a:cubicBezTo>
                <a:cubicBezTo>
                  <a:pt x="862693" y="1891393"/>
                  <a:pt x="808265" y="2073729"/>
                  <a:pt x="669472" y="2171700"/>
                </a:cubicBezTo>
                <a:cubicBezTo>
                  <a:pt x="530679" y="2269671"/>
                  <a:pt x="274865" y="2329543"/>
                  <a:pt x="163286" y="2416629"/>
                </a:cubicBezTo>
                <a:cubicBezTo>
                  <a:pt x="51707" y="2503715"/>
                  <a:pt x="25853" y="2598965"/>
                  <a:pt x="0" y="2694215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xmlns="" id="{4F6FA477-101A-8948-BA73-E789C5D3DC1D}"/>
              </a:ext>
            </a:extLst>
          </p:cNvPr>
          <p:cNvSpPr/>
          <p:nvPr/>
        </p:nvSpPr>
        <p:spPr>
          <a:xfrm>
            <a:off x="5189676" y="2971800"/>
            <a:ext cx="2190838" cy="1583871"/>
          </a:xfrm>
          <a:custGeom>
            <a:avLst/>
            <a:gdLst>
              <a:gd name="connsiteX0" fmla="*/ 2810 w 2190838"/>
              <a:gd name="connsiteY0" fmla="*/ 1583871 h 1583871"/>
              <a:gd name="connsiteX1" fmla="*/ 68124 w 2190838"/>
              <a:gd name="connsiteY1" fmla="*/ 849086 h 1583871"/>
              <a:gd name="connsiteX2" fmla="*/ 460010 w 2190838"/>
              <a:gd name="connsiteY2" fmla="*/ 669471 h 1583871"/>
              <a:gd name="connsiteX3" fmla="*/ 704938 w 2190838"/>
              <a:gd name="connsiteY3" fmla="*/ 326571 h 1583871"/>
              <a:gd name="connsiteX4" fmla="*/ 1162138 w 2190838"/>
              <a:gd name="connsiteY4" fmla="*/ 212271 h 1583871"/>
              <a:gd name="connsiteX5" fmla="*/ 1864267 w 2190838"/>
              <a:gd name="connsiteY5" fmla="*/ 81643 h 1583871"/>
              <a:gd name="connsiteX6" fmla="*/ 2190838 w 2190838"/>
              <a:gd name="connsiteY6" fmla="*/ 0 h 158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0838" h="1583871">
                <a:moveTo>
                  <a:pt x="2810" y="1583871"/>
                </a:moveTo>
                <a:cubicBezTo>
                  <a:pt x="-2633" y="1292678"/>
                  <a:pt x="-8076" y="1001486"/>
                  <a:pt x="68124" y="849086"/>
                </a:cubicBezTo>
                <a:cubicBezTo>
                  <a:pt x="144324" y="696686"/>
                  <a:pt x="353874" y="756557"/>
                  <a:pt x="460010" y="669471"/>
                </a:cubicBezTo>
                <a:cubicBezTo>
                  <a:pt x="566146" y="582385"/>
                  <a:pt x="587917" y="402771"/>
                  <a:pt x="704938" y="326571"/>
                </a:cubicBezTo>
                <a:cubicBezTo>
                  <a:pt x="821959" y="250371"/>
                  <a:pt x="968916" y="253092"/>
                  <a:pt x="1162138" y="212271"/>
                </a:cubicBezTo>
                <a:cubicBezTo>
                  <a:pt x="1355360" y="171450"/>
                  <a:pt x="1692817" y="117021"/>
                  <a:pt x="1864267" y="81643"/>
                </a:cubicBezTo>
                <a:cubicBezTo>
                  <a:pt x="2035717" y="46265"/>
                  <a:pt x="2113277" y="23132"/>
                  <a:pt x="2190838" y="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xmlns="" id="{148B6175-033D-844E-A78F-BE2717D6BB18}"/>
              </a:ext>
            </a:extLst>
          </p:cNvPr>
          <p:cNvSpPr/>
          <p:nvPr/>
        </p:nvSpPr>
        <p:spPr>
          <a:xfrm>
            <a:off x="4376057" y="2857500"/>
            <a:ext cx="2971800" cy="718457"/>
          </a:xfrm>
          <a:custGeom>
            <a:avLst/>
            <a:gdLst>
              <a:gd name="connsiteX0" fmla="*/ 2971800 w 2971800"/>
              <a:gd name="connsiteY0" fmla="*/ 0 h 718457"/>
              <a:gd name="connsiteX1" fmla="*/ 2449286 w 2971800"/>
              <a:gd name="connsiteY1" fmla="*/ 114300 h 718457"/>
              <a:gd name="connsiteX2" fmla="*/ 1747157 w 2971800"/>
              <a:gd name="connsiteY2" fmla="*/ 228600 h 718457"/>
              <a:gd name="connsiteX3" fmla="*/ 832757 w 2971800"/>
              <a:gd name="connsiteY3" fmla="*/ 326571 h 718457"/>
              <a:gd name="connsiteX4" fmla="*/ 310243 w 2971800"/>
              <a:gd name="connsiteY4" fmla="*/ 244929 h 718457"/>
              <a:gd name="connsiteX5" fmla="*/ 0 w 2971800"/>
              <a:gd name="connsiteY5" fmla="*/ 718457 h 718457"/>
              <a:gd name="connsiteX6" fmla="*/ 0 w 2971800"/>
              <a:gd name="connsiteY6" fmla="*/ 718457 h 718457"/>
              <a:gd name="connsiteX7" fmla="*/ 0 w 2971800"/>
              <a:gd name="connsiteY7" fmla="*/ 718457 h 71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71800" h="718457">
                <a:moveTo>
                  <a:pt x="2971800" y="0"/>
                </a:moveTo>
                <a:cubicBezTo>
                  <a:pt x="2812596" y="38100"/>
                  <a:pt x="2653393" y="76200"/>
                  <a:pt x="2449286" y="114300"/>
                </a:cubicBezTo>
                <a:cubicBezTo>
                  <a:pt x="2245179" y="152400"/>
                  <a:pt x="2016578" y="193222"/>
                  <a:pt x="1747157" y="228600"/>
                </a:cubicBezTo>
                <a:cubicBezTo>
                  <a:pt x="1477735" y="263979"/>
                  <a:pt x="1072243" y="323850"/>
                  <a:pt x="832757" y="326571"/>
                </a:cubicBezTo>
                <a:cubicBezTo>
                  <a:pt x="593271" y="329293"/>
                  <a:pt x="449036" y="179615"/>
                  <a:pt x="310243" y="244929"/>
                </a:cubicBezTo>
                <a:cubicBezTo>
                  <a:pt x="171450" y="310243"/>
                  <a:pt x="0" y="718457"/>
                  <a:pt x="0" y="718457"/>
                </a:cubicBezTo>
                <a:lnTo>
                  <a:pt x="0" y="718457"/>
                </a:lnTo>
                <a:lnTo>
                  <a:pt x="0" y="718457"/>
                </a:ln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xmlns="" id="{883C6FF5-756F-BA4A-9537-67A8A7BD67AF}"/>
              </a:ext>
            </a:extLst>
          </p:cNvPr>
          <p:cNvSpPr/>
          <p:nvPr/>
        </p:nvSpPr>
        <p:spPr>
          <a:xfrm>
            <a:off x="4261757" y="1845129"/>
            <a:ext cx="620486" cy="1665514"/>
          </a:xfrm>
          <a:custGeom>
            <a:avLst/>
            <a:gdLst>
              <a:gd name="connsiteX0" fmla="*/ 0 w 620486"/>
              <a:gd name="connsiteY0" fmla="*/ 1665514 h 1665514"/>
              <a:gd name="connsiteX1" fmla="*/ 163286 w 620486"/>
              <a:gd name="connsiteY1" fmla="*/ 1143000 h 1665514"/>
              <a:gd name="connsiteX2" fmla="*/ 375557 w 620486"/>
              <a:gd name="connsiteY2" fmla="*/ 1143000 h 1665514"/>
              <a:gd name="connsiteX3" fmla="*/ 506186 w 620486"/>
              <a:gd name="connsiteY3" fmla="*/ 489857 h 1665514"/>
              <a:gd name="connsiteX4" fmla="*/ 555172 w 620486"/>
              <a:gd name="connsiteY4" fmla="*/ 163285 h 1665514"/>
              <a:gd name="connsiteX5" fmla="*/ 620486 w 620486"/>
              <a:gd name="connsiteY5" fmla="*/ 0 h 1665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0486" h="1665514">
                <a:moveTo>
                  <a:pt x="0" y="1665514"/>
                </a:moveTo>
                <a:cubicBezTo>
                  <a:pt x="50346" y="1447800"/>
                  <a:pt x="100693" y="1230086"/>
                  <a:pt x="163286" y="1143000"/>
                </a:cubicBezTo>
                <a:cubicBezTo>
                  <a:pt x="225879" y="1055914"/>
                  <a:pt x="318407" y="1251857"/>
                  <a:pt x="375557" y="1143000"/>
                </a:cubicBezTo>
                <a:cubicBezTo>
                  <a:pt x="432707" y="1034143"/>
                  <a:pt x="476250" y="653143"/>
                  <a:pt x="506186" y="489857"/>
                </a:cubicBezTo>
                <a:cubicBezTo>
                  <a:pt x="536122" y="326571"/>
                  <a:pt x="536122" y="244928"/>
                  <a:pt x="555172" y="163285"/>
                </a:cubicBezTo>
                <a:cubicBezTo>
                  <a:pt x="574222" y="81642"/>
                  <a:pt x="597354" y="40821"/>
                  <a:pt x="620486" y="0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1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sert road&#10;&#10;Description automatically generated">
            <a:extLst>
              <a:ext uri="{FF2B5EF4-FFF2-40B4-BE49-F238E27FC236}">
                <a16:creationId xmlns:a16="http://schemas.microsoft.com/office/drawing/2014/main" xmlns="" id="{50F4A865-B9B5-BF4D-809B-6CA838B9E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36003" y="-4986403"/>
            <a:ext cx="43925982" cy="16830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65B77F-FB4F-E347-B7F2-583C8276BF5B}"/>
              </a:ext>
            </a:extLst>
          </p:cNvPr>
          <p:cNvSpPr txBox="1"/>
          <p:nvPr/>
        </p:nvSpPr>
        <p:spPr>
          <a:xfrm>
            <a:off x="7741920" y="545495"/>
            <a:ext cx="2082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Passover Meal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F6B890C-0550-4F42-A7AF-0F10431EAE6A}"/>
              </a:ext>
            </a:extLst>
          </p:cNvPr>
          <p:cNvCxnSpPr>
            <a:cxnSpLocks/>
          </p:cNvCxnSpPr>
          <p:nvPr/>
        </p:nvCxnSpPr>
        <p:spPr>
          <a:xfrm flipH="1">
            <a:off x="7759745" y="945605"/>
            <a:ext cx="1023485" cy="10832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7A757C-10A5-464E-83CE-793B52AEA959}"/>
              </a:ext>
            </a:extLst>
          </p:cNvPr>
          <p:cNvSpPr txBox="1"/>
          <p:nvPr/>
        </p:nvSpPr>
        <p:spPr>
          <a:xfrm>
            <a:off x="3776135" y="745550"/>
            <a:ext cx="2557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Annas &amp; Caiaphas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6CB602C-03E8-4B4C-9B1A-C348BAE10BB5}"/>
              </a:ext>
            </a:extLst>
          </p:cNvPr>
          <p:cNvCxnSpPr>
            <a:cxnSpLocks/>
          </p:cNvCxnSpPr>
          <p:nvPr/>
        </p:nvCxnSpPr>
        <p:spPr>
          <a:xfrm>
            <a:off x="5054690" y="1145660"/>
            <a:ext cx="1361440" cy="11301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95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94635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3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sert road&#10;&#10;Description automatically generated">
            <a:extLst>
              <a:ext uri="{FF2B5EF4-FFF2-40B4-BE49-F238E27FC236}">
                <a16:creationId xmlns:a16="http://schemas.microsoft.com/office/drawing/2014/main" xmlns="" id="{50F4A865-B9B5-BF4D-809B-6CA838B9E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243" y="-4986403"/>
            <a:ext cx="43925982" cy="1683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94C5C0-16F6-F744-ADFB-768D6501CD1B}"/>
              </a:ext>
            </a:extLst>
          </p:cNvPr>
          <p:cNvSpPr txBox="1"/>
          <p:nvPr/>
        </p:nvSpPr>
        <p:spPr>
          <a:xfrm>
            <a:off x="7741920" y="545495"/>
            <a:ext cx="1827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Gethsemane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89DD64D-CF89-174C-8ADE-E903FE9D7C80}"/>
              </a:ext>
            </a:extLst>
          </p:cNvPr>
          <p:cNvCxnSpPr>
            <a:cxnSpLocks/>
          </p:cNvCxnSpPr>
          <p:nvPr/>
        </p:nvCxnSpPr>
        <p:spPr>
          <a:xfrm flipH="1">
            <a:off x="6833937" y="994611"/>
            <a:ext cx="1812759" cy="295174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31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.55612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133"/>
            <a:ext cx="12192000" cy="81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sert road&#10;&#10;Description automatically generated">
            <a:extLst>
              <a:ext uri="{FF2B5EF4-FFF2-40B4-BE49-F238E27FC236}">
                <a16:creationId xmlns:a16="http://schemas.microsoft.com/office/drawing/2014/main" xmlns="" id="{50F4A865-B9B5-BF4D-809B-6CA838B9E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258820" y="-4986403"/>
            <a:ext cx="43925982" cy="16830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ABF872-4574-DD4A-973F-94383C7B0184}"/>
              </a:ext>
            </a:extLst>
          </p:cNvPr>
          <p:cNvSpPr txBox="1"/>
          <p:nvPr/>
        </p:nvSpPr>
        <p:spPr>
          <a:xfrm>
            <a:off x="876427" y="212985"/>
            <a:ext cx="15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Sanhedrin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39180CE-D01A-1C4A-9B7C-823B012B51CB}"/>
              </a:ext>
            </a:extLst>
          </p:cNvPr>
          <p:cNvCxnSpPr>
            <a:cxnSpLocks/>
          </p:cNvCxnSpPr>
          <p:nvPr/>
        </p:nvCxnSpPr>
        <p:spPr>
          <a:xfrm>
            <a:off x="1662060" y="613095"/>
            <a:ext cx="526958" cy="1742178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54FBEA4-3509-B549-938A-A9BE635738AA}"/>
              </a:ext>
            </a:extLst>
          </p:cNvPr>
          <p:cNvSpPr txBox="1"/>
          <p:nvPr/>
        </p:nvSpPr>
        <p:spPr>
          <a:xfrm>
            <a:off x="2919233" y="238098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Pilate &amp; Herod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E91ADD6-16E2-0849-BA1E-8FEE522B867C}"/>
              </a:ext>
            </a:extLst>
          </p:cNvPr>
          <p:cNvCxnSpPr>
            <a:cxnSpLocks/>
          </p:cNvCxnSpPr>
          <p:nvPr/>
        </p:nvCxnSpPr>
        <p:spPr>
          <a:xfrm>
            <a:off x="3959679" y="638208"/>
            <a:ext cx="0" cy="84597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95773A9-2E42-2949-82C3-4FC72BF66572}"/>
              </a:ext>
            </a:extLst>
          </p:cNvPr>
          <p:cNvSpPr txBox="1"/>
          <p:nvPr/>
        </p:nvSpPr>
        <p:spPr>
          <a:xfrm>
            <a:off x="5776953" y="238098"/>
            <a:ext cx="1383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Golgotha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9F331CD-1537-7A46-970B-483F15B50B84}"/>
              </a:ext>
            </a:extLst>
          </p:cNvPr>
          <p:cNvCxnSpPr>
            <a:cxnSpLocks/>
          </p:cNvCxnSpPr>
          <p:nvPr/>
        </p:nvCxnSpPr>
        <p:spPr>
          <a:xfrm flipH="1">
            <a:off x="5078224" y="638208"/>
            <a:ext cx="1390587" cy="1079756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9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62605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0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6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2269"/>
            <a:ext cx="12192000" cy="8162538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336425" y="3431188"/>
            <a:ext cx="4268392" cy="941264"/>
          </a:xfrm>
          <a:custGeom>
            <a:avLst/>
            <a:gdLst>
              <a:gd name="connsiteX0" fmla="*/ 3524729 w 4268392"/>
              <a:gd name="connsiteY0" fmla="*/ 541205 h 941264"/>
              <a:gd name="connsiteX1" fmla="*/ 4154316 w 4268392"/>
              <a:gd name="connsiteY1" fmla="*/ 436274 h 941264"/>
              <a:gd name="connsiteX2" fmla="*/ 4229267 w 4268392"/>
              <a:gd name="connsiteY2" fmla="*/ 166451 h 941264"/>
              <a:gd name="connsiteX3" fmla="*/ 3719601 w 4268392"/>
              <a:gd name="connsiteY3" fmla="*/ 76510 h 941264"/>
              <a:gd name="connsiteX4" fmla="*/ 2970093 w 4268392"/>
              <a:gd name="connsiteY4" fmla="*/ 76510 h 941264"/>
              <a:gd name="connsiteX5" fmla="*/ 2175614 w 4268392"/>
              <a:gd name="connsiteY5" fmla="*/ 1560 h 941264"/>
              <a:gd name="connsiteX6" fmla="*/ 1411116 w 4268392"/>
              <a:gd name="connsiteY6" fmla="*/ 46530 h 941264"/>
              <a:gd name="connsiteX7" fmla="*/ 571667 w 4268392"/>
              <a:gd name="connsiteY7" fmla="*/ 271382 h 941264"/>
              <a:gd name="connsiteX8" fmla="*/ 47011 w 4268392"/>
              <a:gd name="connsiteY8" fmla="*/ 451264 h 941264"/>
              <a:gd name="connsiteX9" fmla="*/ 121962 w 4268392"/>
              <a:gd name="connsiteY9" fmla="*/ 706097 h 941264"/>
              <a:gd name="connsiteX10" fmla="*/ 901450 w 4268392"/>
              <a:gd name="connsiteY10" fmla="*/ 915960 h 941264"/>
              <a:gd name="connsiteX11" fmla="*/ 1920782 w 4268392"/>
              <a:gd name="connsiteY11" fmla="*/ 915960 h 941264"/>
              <a:gd name="connsiteX12" fmla="*/ 2895142 w 4268392"/>
              <a:gd name="connsiteY12" fmla="*/ 721087 h 941264"/>
              <a:gd name="connsiteX13" fmla="*/ 3524729 w 4268392"/>
              <a:gd name="connsiteY13" fmla="*/ 541205 h 94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68392" h="941264">
                <a:moveTo>
                  <a:pt x="3524729" y="541205"/>
                </a:moveTo>
                <a:cubicBezTo>
                  <a:pt x="3734591" y="493736"/>
                  <a:pt x="4036893" y="498733"/>
                  <a:pt x="4154316" y="436274"/>
                </a:cubicBezTo>
                <a:cubicBezTo>
                  <a:pt x="4271739" y="373815"/>
                  <a:pt x="4301720" y="226412"/>
                  <a:pt x="4229267" y="166451"/>
                </a:cubicBezTo>
                <a:cubicBezTo>
                  <a:pt x="4156814" y="106490"/>
                  <a:pt x="3929463" y="91500"/>
                  <a:pt x="3719601" y="76510"/>
                </a:cubicBezTo>
                <a:cubicBezTo>
                  <a:pt x="3509739" y="61520"/>
                  <a:pt x="3227424" y="89002"/>
                  <a:pt x="2970093" y="76510"/>
                </a:cubicBezTo>
                <a:cubicBezTo>
                  <a:pt x="2712762" y="64018"/>
                  <a:pt x="2435443" y="6557"/>
                  <a:pt x="2175614" y="1560"/>
                </a:cubicBezTo>
                <a:cubicBezTo>
                  <a:pt x="1915785" y="-3437"/>
                  <a:pt x="1678440" y="1560"/>
                  <a:pt x="1411116" y="46530"/>
                </a:cubicBezTo>
                <a:cubicBezTo>
                  <a:pt x="1143792" y="91500"/>
                  <a:pt x="799018" y="203926"/>
                  <a:pt x="571667" y="271382"/>
                </a:cubicBezTo>
                <a:cubicBezTo>
                  <a:pt x="344316" y="338838"/>
                  <a:pt x="121962" y="378812"/>
                  <a:pt x="47011" y="451264"/>
                </a:cubicBezTo>
                <a:cubicBezTo>
                  <a:pt x="-27940" y="523716"/>
                  <a:pt x="-20444" y="628648"/>
                  <a:pt x="121962" y="706097"/>
                </a:cubicBezTo>
                <a:cubicBezTo>
                  <a:pt x="264368" y="783546"/>
                  <a:pt x="601647" y="880983"/>
                  <a:pt x="901450" y="915960"/>
                </a:cubicBezTo>
                <a:cubicBezTo>
                  <a:pt x="1201253" y="950937"/>
                  <a:pt x="1588500" y="948439"/>
                  <a:pt x="1920782" y="915960"/>
                </a:cubicBezTo>
                <a:cubicBezTo>
                  <a:pt x="2253064" y="883481"/>
                  <a:pt x="2622821" y="778549"/>
                  <a:pt x="2895142" y="721087"/>
                </a:cubicBezTo>
                <a:cubicBezTo>
                  <a:pt x="3167463" y="663625"/>
                  <a:pt x="3314867" y="588674"/>
                  <a:pt x="3524729" y="541205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875" y="-617902"/>
            <a:ext cx="5486399" cy="7768352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387777" y="2728210"/>
            <a:ext cx="3634152" cy="3696036"/>
          </a:xfrm>
          <a:custGeom>
            <a:avLst/>
            <a:gdLst>
              <a:gd name="connsiteX0" fmla="*/ 0 w 3537679"/>
              <a:gd name="connsiteY0" fmla="*/ 0 h 3612629"/>
              <a:gd name="connsiteX1" fmla="*/ 749508 w 3537679"/>
              <a:gd name="connsiteY1" fmla="*/ 284813 h 3612629"/>
              <a:gd name="connsiteX2" fmla="*/ 779489 w 3537679"/>
              <a:gd name="connsiteY2" fmla="*/ 1079292 h 3612629"/>
              <a:gd name="connsiteX3" fmla="*/ 554636 w 3537679"/>
              <a:gd name="connsiteY3" fmla="*/ 1693888 h 3612629"/>
              <a:gd name="connsiteX4" fmla="*/ 509666 w 3537679"/>
              <a:gd name="connsiteY4" fmla="*/ 2548328 h 3612629"/>
              <a:gd name="connsiteX5" fmla="*/ 689548 w 3537679"/>
              <a:gd name="connsiteY5" fmla="*/ 3222885 h 3612629"/>
              <a:gd name="connsiteX6" fmla="*/ 1424066 w 3537679"/>
              <a:gd name="connsiteY6" fmla="*/ 3522688 h 3612629"/>
              <a:gd name="connsiteX7" fmla="*/ 2398426 w 3537679"/>
              <a:gd name="connsiteY7" fmla="*/ 3417757 h 3612629"/>
              <a:gd name="connsiteX8" fmla="*/ 3207895 w 3537679"/>
              <a:gd name="connsiteY8" fmla="*/ 3447738 h 3612629"/>
              <a:gd name="connsiteX9" fmla="*/ 3537679 w 3537679"/>
              <a:gd name="connsiteY9" fmla="*/ 3612629 h 361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7679" h="3612629">
                <a:moveTo>
                  <a:pt x="0" y="0"/>
                </a:moveTo>
                <a:cubicBezTo>
                  <a:pt x="309796" y="52465"/>
                  <a:pt x="619593" y="104931"/>
                  <a:pt x="749508" y="284813"/>
                </a:cubicBezTo>
                <a:cubicBezTo>
                  <a:pt x="879423" y="464695"/>
                  <a:pt x="811968" y="844446"/>
                  <a:pt x="779489" y="1079292"/>
                </a:cubicBezTo>
                <a:cubicBezTo>
                  <a:pt x="747010" y="1314138"/>
                  <a:pt x="599606" y="1449049"/>
                  <a:pt x="554636" y="1693888"/>
                </a:cubicBezTo>
                <a:cubicBezTo>
                  <a:pt x="509666" y="1938727"/>
                  <a:pt x="487181" y="2293495"/>
                  <a:pt x="509666" y="2548328"/>
                </a:cubicBezTo>
                <a:cubicBezTo>
                  <a:pt x="532151" y="2803161"/>
                  <a:pt x="537148" y="3060492"/>
                  <a:pt x="689548" y="3222885"/>
                </a:cubicBezTo>
                <a:cubicBezTo>
                  <a:pt x="841948" y="3385278"/>
                  <a:pt x="1139253" y="3490209"/>
                  <a:pt x="1424066" y="3522688"/>
                </a:cubicBezTo>
                <a:cubicBezTo>
                  <a:pt x="1708879" y="3555167"/>
                  <a:pt x="2101121" y="3430249"/>
                  <a:pt x="2398426" y="3417757"/>
                </a:cubicBezTo>
                <a:cubicBezTo>
                  <a:pt x="2695731" y="3405265"/>
                  <a:pt x="3018020" y="3415259"/>
                  <a:pt x="3207895" y="3447738"/>
                </a:cubicBezTo>
                <a:cubicBezTo>
                  <a:pt x="3397771" y="3480217"/>
                  <a:pt x="3537679" y="3612629"/>
                  <a:pt x="3537679" y="3612629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021929" y="-449705"/>
            <a:ext cx="1241278" cy="7405141"/>
          </a:xfrm>
          <a:custGeom>
            <a:avLst/>
            <a:gdLst>
              <a:gd name="connsiteX0" fmla="*/ 997809 w 1241278"/>
              <a:gd name="connsiteY0" fmla="*/ 0 h 7405141"/>
              <a:gd name="connsiteX1" fmla="*/ 997809 w 1241278"/>
              <a:gd name="connsiteY1" fmla="*/ 539646 h 7405141"/>
              <a:gd name="connsiteX2" fmla="*/ 1072760 w 1241278"/>
              <a:gd name="connsiteY2" fmla="*/ 989351 h 7405141"/>
              <a:gd name="connsiteX3" fmla="*/ 1177691 w 1241278"/>
              <a:gd name="connsiteY3" fmla="*/ 1364105 h 7405141"/>
              <a:gd name="connsiteX4" fmla="*/ 1237651 w 1241278"/>
              <a:gd name="connsiteY4" fmla="*/ 1648918 h 7405141"/>
              <a:gd name="connsiteX5" fmla="*/ 1072760 w 1241278"/>
              <a:gd name="connsiteY5" fmla="*/ 1918741 h 7405141"/>
              <a:gd name="connsiteX6" fmla="*/ 892878 w 1241278"/>
              <a:gd name="connsiteY6" fmla="*/ 2188564 h 7405141"/>
              <a:gd name="connsiteX7" fmla="*/ 757966 w 1241278"/>
              <a:gd name="connsiteY7" fmla="*/ 2503357 h 7405141"/>
              <a:gd name="connsiteX8" fmla="*/ 802937 w 1241278"/>
              <a:gd name="connsiteY8" fmla="*/ 2848131 h 7405141"/>
              <a:gd name="connsiteX9" fmla="*/ 967828 w 1241278"/>
              <a:gd name="connsiteY9" fmla="*/ 3267856 h 7405141"/>
              <a:gd name="connsiteX10" fmla="*/ 1042779 w 1241278"/>
              <a:gd name="connsiteY10" fmla="*/ 3612630 h 7405141"/>
              <a:gd name="connsiteX11" fmla="*/ 1042779 w 1241278"/>
              <a:gd name="connsiteY11" fmla="*/ 3927423 h 7405141"/>
              <a:gd name="connsiteX12" fmla="*/ 862897 w 1241278"/>
              <a:gd name="connsiteY12" fmla="*/ 4212236 h 7405141"/>
              <a:gd name="connsiteX13" fmla="*/ 668025 w 1241278"/>
              <a:gd name="connsiteY13" fmla="*/ 4482059 h 7405141"/>
              <a:gd name="connsiteX14" fmla="*/ 533114 w 1241278"/>
              <a:gd name="connsiteY14" fmla="*/ 4676931 h 7405141"/>
              <a:gd name="connsiteX15" fmla="*/ 458163 w 1241278"/>
              <a:gd name="connsiteY15" fmla="*/ 5051685 h 7405141"/>
              <a:gd name="connsiteX16" fmla="*/ 458163 w 1241278"/>
              <a:gd name="connsiteY16" fmla="*/ 5441430 h 7405141"/>
              <a:gd name="connsiteX17" fmla="*/ 368222 w 1241278"/>
              <a:gd name="connsiteY17" fmla="*/ 5786203 h 7405141"/>
              <a:gd name="connsiteX18" fmla="*/ 248301 w 1241278"/>
              <a:gd name="connsiteY18" fmla="*/ 6130977 h 7405141"/>
              <a:gd name="connsiteX19" fmla="*/ 83409 w 1241278"/>
              <a:gd name="connsiteY19" fmla="*/ 6445771 h 7405141"/>
              <a:gd name="connsiteX20" fmla="*/ 8458 w 1241278"/>
              <a:gd name="connsiteY20" fmla="*/ 6745574 h 7405141"/>
              <a:gd name="connsiteX21" fmla="*/ 8458 w 1241278"/>
              <a:gd name="connsiteY21" fmla="*/ 6955436 h 7405141"/>
              <a:gd name="connsiteX22" fmla="*/ 68419 w 1241278"/>
              <a:gd name="connsiteY22" fmla="*/ 7195279 h 7405141"/>
              <a:gd name="connsiteX23" fmla="*/ 173350 w 1241278"/>
              <a:gd name="connsiteY23" fmla="*/ 7405141 h 740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41278" h="7405141">
                <a:moveTo>
                  <a:pt x="997809" y="0"/>
                </a:moveTo>
                <a:cubicBezTo>
                  <a:pt x="991563" y="187377"/>
                  <a:pt x="985317" y="374754"/>
                  <a:pt x="997809" y="539646"/>
                </a:cubicBezTo>
                <a:cubicBezTo>
                  <a:pt x="1010301" y="704538"/>
                  <a:pt x="1042780" y="851941"/>
                  <a:pt x="1072760" y="989351"/>
                </a:cubicBezTo>
                <a:cubicBezTo>
                  <a:pt x="1102740" y="1126761"/>
                  <a:pt x="1150209" y="1254177"/>
                  <a:pt x="1177691" y="1364105"/>
                </a:cubicBezTo>
                <a:cubicBezTo>
                  <a:pt x="1205173" y="1474033"/>
                  <a:pt x="1255139" y="1556479"/>
                  <a:pt x="1237651" y="1648918"/>
                </a:cubicBezTo>
                <a:cubicBezTo>
                  <a:pt x="1220163" y="1741357"/>
                  <a:pt x="1130222" y="1828800"/>
                  <a:pt x="1072760" y="1918741"/>
                </a:cubicBezTo>
                <a:cubicBezTo>
                  <a:pt x="1015298" y="2008682"/>
                  <a:pt x="945344" y="2091128"/>
                  <a:pt x="892878" y="2188564"/>
                </a:cubicBezTo>
                <a:cubicBezTo>
                  <a:pt x="840412" y="2286000"/>
                  <a:pt x="772956" y="2393429"/>
                  <a:pt x="757966" y="2503357"/>
                </a:cubicBezTo>
                <a:cubicBezTo>
                  <a:pt x="742976" y="2613285"/>
                  <a:pt x="767960" y="2720715"/>
                  <a:pt x="802937" y="2848131"/>
                </a:cubicBezTo>
                <a:cubicBezTo>
                  <a:pt x="837914" y="2975548"/>
                  <a:pt x="927854" y="3140440"/>
                  <a:pt x="967828" y="3267856"/>
                </a:cubicBezTo>
                <a:cubicBezTo>
                  <a:pt x="1007802" y="3395272"/>
                  <a:pt x="1030287" y="3502702"/>
                  <a:pt x="1042779" y="3612630"/>
                </a:cubicBezTo>
                <a:cubicBezTo>
                  <a:pt x="1055271" y="3722558"/>
                  <a:pt x="1072759" y="3827489"/>
                  <a:pt x="1042779" y="3927423"/>
                </a:cubicBezTo>
                <a:cubicBezTo>
                  <a:pt x="1012799" y="4027357"/>
                  <a:pt x="925356" y="4119797"/>
                  <a:pt x="862897" y="4212236"/>
                </a:cubicBezTo>
                <a:cubicBezTo>
                  <a:pt x="800438" y="4304675"/>
                  <a:pt x="722989" y="4404610"/>
                  <a:pt x="668025" y="4482059"/>
                </a:cubicBezTo>
                <a:cubicBezTo>
                  <a:pt x="613061" y="4559508"/>
                  <a:pt x="568091" y="4581993"/>
                  <a:pt x="533114" y="4676931"/>
                </a:cubicBezTo>
                <a:cubicBezTo>
                  <a:pt x="498137" y="4771869"/>
                  <a:pt x="470655" y="4924269"/>
                  <a:pt x="458163" y="5051685"/>
                </a:cubicBezTo>
                <a:cubicBezTo>
                  <a:pt x="445671" y="5179102"/>
                  <a:pt x="473153" y="5319010"/>
                  <a:pt x="458163" y="5441430"/>
                </a:cubicBezTo>
                <a:cubicBezTo>
                  <a:pt x="443173" y="5563850"/>
                  <a:pt x="403199" y="5671279"/>
                  <a:pt x="368222" y="5786203"/>
                </a:cubicBezTo>
                <a:cubicBezTo>
                  <a:pt x="333245" y="5901127"/>
                  <a:pt x="295770" y="6021049"/>
                  <a:pt x="248301" y="6130977"/>
                </a:cubicBezTo>
                <a:cubicBezTo>
                  <a:pt x="200832" y="6240905"/>
                  <a:pt x="123383" y="6343338"/>
                  <a:pt x="83409" y="6445771"/>
                </a:cubicBezTo>
                <a:cubicBezTo>
                  <a:pt x="43435" y="6548204"/>
                  <a:pt x="20950" y="6660630"/>
                  <a:pt x="8458" y="6745574"/>
                </a:cubicBezTo>
                <a:cubicBezTo>
                  <a:pt x="-4034" y="6830518"/>
                  <a:pt x="-1536" y="6880485"/>
                  <a:pt x="8458" y="6955436"/>
                </a:cubicBezTo>
                <a:cubicBezTo>
                  <a:pt x="18451" y="7030387"/>
                  <a:pt x="40937" y="7120328"/>
                  <a:pt x="68419" y="7195279"/>
                </a:cubicBezTo>
                <a:cubicBezTo>
                  <a:pt x="95901" y="7270230"/>
                  <a:pt x="173350" y="7405141"/>
                  <a:pt x="173350" y="7405141"/>
                </a:cubicBezTo>
              </a:path>
            </a:pathLst>
          </a:custGeom>
          <a:noFill/>
          <a:ln w="1270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886793" y="329784"/>
            <a:ext cx="2263515" cy="5516380"/>
          </a:xfrm>
          <a:custGeom>
            <a:avLst/>
            <a:gdLst>
              <a:gd name="connsiteX0" fmla="*/ 0 w 2263515"/>
              <a:gd name="connsiteY0" fmla="*/ 0 h 5516380"/>
              <a:gd name="connsiteX1" fmla="*/ 224853 w 2263515"/>
              <a:gd name="connsiteY1" fmla="*/ 524655 h 5516380"/>
              <a:gd name="connsiteX2" fmla="*/ 419725 w 2263515"/>
              <a:gd name="connsiteY2" fmla="*/ 839449 h 5516380"/>
              <a:gd name="connsiteX3" fmla="*/ 704538 w 2263515"/>
              <a:gd name="connsiteY3" fmla="*/ 1184223 h 5516380"/>
              <a:gd name="connsiteX4" fmla="*/ 1109273 w 2263515"/>
              <a:gd name="connsiteY4" fmla="*/ 1768839 h 5516380"/>
              <a:gd name="connsiteX5" fmla="*/ 1394086 w 2263515"/>
              <a:gd name="connsiteY5" fmla="*/ 2143593 h 5516380"/>
              <a:gd name="connsiteX6" fmla="*/ 1528997 w 2263515"/>
              <a:gd name="connsiteY6" fmla="*/ 2593298 h 5516380"/>
              <a:gd name="connsiteX7" fmla="*/ 1633928 w 2263515"/>
              <a:gd name="connsiteY7" fmla="*/ 3013023 h 5516380"/>
              <a:gd name="connsiteX8" fmla="*/ 1633928 w 2263515"/>
              <a:gd name="connsiteY8" fmla="*/ 3462727 h 5516380"/>
              <a:gd name="connsiteX9" fmla="*/ 1558977 w 2263515"/>
              <a:gd name="connsiteY9" fmla="*/ 3777521 h 5516380"/>
              <a:gd name="connsiteX10" fmla="*/ 1484027 w 2263515"/>
              <a:gd name="connsiteY10" fmla="*/ 4107305 h 5516380"/>
              <a:gd name="connsiteX11" fmla="*/ 1454046 w 2263515"/>
              <a:gd name="connsiteY11" fmla="*/ 4661941 h 5516380"/>
              <a:gd name="connsiteX12" fmla="*/ 1588958 w 2263515"/>
              <a:gd name="connsiteY12" fmla="*/ 5141626 h 5516380"/>
              <a:gd name="connsiteX13" fmla="*/ 1888761 w 2263515"/>
              <a:gd name="connsiteY13" fmla="*/ 5351488 h 5516380"/>
              <a:gd name="connsiteX14" fmla="*/ 2188564 w 2263515"/>
              <a:gd name="connsiteY14" fmla="*/ 5471409 h 5516380"/>
              <a:gd name="connsiteX15" fmla="*/ 2263515 w 2263515"/>
              <a:gd name="connsiteY15" fmla="*/ 5516380 h 5516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63515" h="5516380">
                <a:moveTo>
                  <a:pt x="0" y="0"/>
                </a:moveTo>
                <a:cubicBezTo>
                  <a:pt x="77449" y="192373"/>
                  <a:pt x="154899" y="384747"/>
                  <a:pt x="224853" y="524655"/>
                </a:cubicBezTo>
                <a:cubicBezTo>
                  <a:pt x="294807" y="664563"/>
                  <a:pt x="339778" y="729521"/>
                  <a:pt x="419725" y="839449"/>
                </a:cubicBezTo>
                <a:cubicBezTo>
                  <a:pt x="499673" y="949377"/>
                  <a:pt x="589613" y="1029325"/>
                  <a:pt x="704538" y="1184223"/>
                </a:cubicBezTo>
                <a:cubicBezTo>
                  <a:pt x="819463" y="1339121"/>
                  <a:pt x="994348" y="1608944"/>
                  <a:pt x="1109273" y="1768839"/>
                </a:cubicBezTo>
                <a:cubicBezTo>
                  <a:pt x="1224198" y="1928734"/>
                  <a:pt x="1324132" y="2006183"/>
                  <a:pt x="1394086" y="2143593"/>
                </a:cubicBezTo>
                <a:cubicBezTo>
                  <a:pt x="1464040" y="2281003"/>
                  <a:pt x="1489023" y="2448393"/>
                  <a:pt x="1528997" y="2593298"/>
                </a:cubicBezTo>
                <a:cubicBezTo>
                  <a:pt x="1568971" y="2738203"/>
                  <a:pt x="1616440" y="2868118"/>
                  <a:pt x="1633928" y="3013023"/>
                </a:cubicBezTo>
                <a:cubicBezTo>
                  <a:pt x="1651417" y="3157928"/>
                  <a:pt x="1646420" y="3335311"/>
                  <a:pt x="1633928" y="3462727"/>
                </a:cubicBezTo>
                <a:cubicBezTo>
                  <a:pt x="1621436" y="3590143"/>
                  <a:pt x="1583960" y="3670091"/>
                  <a:pt x="1558977" y="3777521"/>
                </a:cubicBezTo>
                <a:cubicBezTo>
                  <a:pt x="1533994" y="3884951"/>
                  <a:pt x="1501515" y="3959902"/>
                  <a:pt x="1484027" y="4107305"/>
                </a:cubicBezTo>
                <a:cubicBezTo>
                  <a:pt x="1466539" y="4254708"/>
                  <a:pt x="1436558" y="4489554"/>
                  <a:pt x="1454046" y="4661941"/>
                </a:cubicBezTo>
                <a:cubicBezTo>
                  <a:pt x="1471535" y="4834328"/>
                  <a:pt x="1516506" y="5026702"/>
                  <a:pt x="1588958" y="5141626"/>
                </a:cubicBezTo>
                <a:cubicBezTo>
                  <a:pt x="1661410" y="5256550"/>
                  <a:pt x="1788827" y="5296524"/>
                  <a:pt x="1888761" y="5351488"/>
                </a:cubicBezTo>
                <a:cubicBezTo>
                  <a:pt x="1988695" y="5406452"/>
                  <a:pt x="2126105" y="5443927"/>
                  <a:pt x="2188564" y="5471409"/>
                </a:cubicBezTo>
                <a:cubicBezTo>
                  <a:pt x="2251023" y="5498891"/>
                  <a:pt x="2263515" y="5516380"/>
                  <a:pt x="2263515" y="5516380"/>
                </a:cubicBezTo>
              </a:path>
            </a:pathLst>
          </a:custGeom>
          <a:noFill/>
          <a:ln w="76200" cap="rnd">
            <a:solidFill>
              <a:srgbClr val="C0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6639096" y="3551656"/>
            <a:ext cx="840976" cy="1888232"/>
          </a:xfrm>
          <a:custGeom>
            <a:avLst/>
            <a:gdLst>
              <a:gd name="connsiteX0" fmla="*/ 277519 w 840976"/>
              <a:gd name="connsiteY0" fmla="*/ 105944 h 1888232"/>
              <a:gd name="connsiteX1" fmla="*/ 605766 w 840976"/>
              <a:gd name="connsiteY1" fmla="*/ 12159 h 1888232"/>
              <a:gd name="connsiteX2" fmla="*/ 840227 w 840976"/>
              <a:gd name="connsiteY2" fmla="*/ 82498 h 1888232"/>
              <a:gd name="connsiteX3" fmla="*/ 676104 w 840976"/>
              <a:gd name="connsiteY3" fmla="*/ 738990 h 1888232"/>
              <a:gd name="connsiteX4" fmla="*/ 558873 w 840976"/>
              <a:gd name="connsiteY4" fmla="*/ 1161021 h 1888232"/>
              <a:gd name="connsiteX5" fmla="*/ 511981 w 840976"/>
              <a:gd name="connsiteY5" fmla="*/ 1583052 h 1888232"/>
              <a:gd name="connsiteX6" fmla="*/ 394750 w 840976"/>
              <a:gd name="connsiteY6" fmla="*/ 1887852 h 1888232"/>
              <a:gd name="connsiteX7" fmla="*/ 19612 w 840976"/>
              <a:gd name="connsiteY7" fmla="*/ 1629944 h 1888232"/>
              <a:gd name="connsiteX8" fmla="*/ 66504 w 840976"/>
              <a:gd name="connsiteY8" fmla="*/ 973452 h 1888232"/>
              <a:gd name="connsiteX9" fmla="*/ 183735 w 840976"/>
              <a:gd name="connsiteY9" fmla="*/ 457636 h 1888232"/>
              <a:gd name="connsiteX10" fmla="*/ 277519 w 840976"/>
              <a:gd name="connsiteY10" fmla="*/ 105944 h 188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0976" h="1888232">
                <a:moveTo>
                  <a:pt x="277519" y="105944"/>
                </a:moveTo>
                <a:cubicBezTo>
                  <a:pt x="347857" y="31698"/>
                  <a:pt x="511981" y="16067"/>
                  <a:pt x="605766" y="12159"/>
                </a:cubicBezTo>
                <a:cubicBezTo>
                  <a:pt x="699551" y="8251"/>
                  <a:pt x="828504" y="-38640"/>
                  <a:pt x="840227" y="82498"/>
                </a:cubicBezTo>
                <a:cubicBezTo>
                  <a:pt x="851950" y="203636"/>
                  <a:pt x="722996" y="559236"/>
                  <a:pt x="676104" y="738990"/>
                </a:cubicBezTo>
                <a:cubicBezTo>
                  <a:pt x="629212" y="918744"/>
                  <a:pt x="586227" y="1020344"/>
                  <a:pt x="558873" y="1161021"/>
                </a:cubicBezTo>
                <a:cubicBezTo>
                  <a:pt x="531519" y="1301698"/>
                  <a:pt x="539335" y="1461914"/>
                  <a:pt x="511981" y="1583052"/>
                </a:cubicBezTo>
                <a:cubicBezTo>
                  <a:pt x="484627" y="1704191"/>
                  <a:pt x="476811" y="1880037"/>
                  <a:pt x="394750" y="1887852"/>
                </a:cubicBezTo>
                <a:cubicBezTo>
                  <a:pt x="312689" y="1895667"/>
                  <a:pt x="74320" y="1782344"/>
                  <a:pt x="19612" y="1629944"/>
                </a:cubicBezTo>
                <a:cubicBezTo>
                  <a:pt x="-35096" y="1477544"/>
                  <a:pt x="39150" y="1168837"/>
                  <a:pt x="66504" y="973452"/>
                </a:cubicBezTo>
                <a:cubicBezTo>
                  <a:pt x="93858" y="778067"/>
                  <a:pt x="152474" y="598313"/>
                  <a:pt x="183735" y="457636"/>
                </a:cubicBezTo>
                <a:cubicBezTo>
                  <a:pt x="214996" y="316959"/>
                  <a:pt x="207181" y="180190"/>
                  <a:pt x="277519" y="105944"/>
                </a:cubicBezTo>
                <a:close/>
              </a:path>
            </a:pathLst>
          </a:custGeom>
          <a:solidFill>
            <a:srgbClr val="002060">
              <a:alpha val="7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_zps94bf495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le_zps882e43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259</Words>
  <Application>Microsoft Office PowerPoint</Application>
  <PresentationFormat>Custom</PresentationFormat>
  <Paragraphs>74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Barry Britnell</dc:creator>
  <cp:lastModifiedBy>Stacy Crim</cp:lastModifiedBy>
  <cp:revision>58</cp:revision>
  <dcterms:created xsi:type="dcterms:W3CDTF">2016-07-04T16:32:54Z</dcterms:created>
  <dcterms:modified xsi:type="dcterms:W3CDTF">2022-12-07T12:39:29Z</dcterms:modified>
</cp:coreProperties>
</file>